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24"/>
  </p:notesMasterIdLst>
  <p:handoutMasterIdLst>
    <p:handoutMasterId r:id="rId25"/>
  </p:handoutMasterIdLst>
  <p:sldIdLst>
    <p:sldId id="353" r:id="rId7"/>
    <p:sldId id="358" r:id="rId8"/>
    <p:sldId id="370" r:id="rId9"/>
    <p:sldId id="374" r:id="rId10"/>
    <p:sldId id="371" r:id="rId11"/>
    <p:sldId id="372" r:id="rId12"/>
    <p:sldId id="373" r:id="rId13"/>
    <p:sldId id="375" r:id="rId14"/>
    <p:sldId id="376" r:id="rId15"/>
    <p:sldId id="377" r:id="rId16"/>
    <p:sldId id="380" r:id="rId17"/>
    <p:sldId id="379" r:id="rId18"/>
    <p:sldId id="381" r:id="rId19"/>
    <p:sldId id="382" r:id="rId20"/>
    <p:sldId id="383" r:id="rId21"/>
    <p:sldId id="384" r:id="rId22"/>
    <p:sldId id="385" r:id="rId23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E8E87-B1C7-463F-BD4F-83A57D7C4E75}">
          <p14:sldIdLst>
            <p14:sldId id="353"/>
            <p14:sldId id="358"/>
            <p14:sldId id="370"/>
          </p14:sldIdLst>
        </p14:section>
        <p14:section name="Intro" id="{E164589E-5FED-4727-AB36-CA4B5D85F963}">
          <p14:sldIdLst>
            <p14:sldId id="374"/>
            <p14:sldId id="371"/>
            <p14:sldId id="372"/>
            <p14:sldId id="373"/>
          </p14:sldIdLst>
        </p14:section>
        <p14:section name="About TRIZ" id="{A42C42C1-CB4F-4145-8AE8-E336C13A2061}">
          <p14:sldIdLst>
            <p14:sldId id="375"/>
            <p14:sldId id="376"/>
            <p14:sldId id="377"/>
            <p14:sldId id="380"/>
            <p14:sldId id="379"/>
          </p14:sldIdLst>
        </p14:section>
        <p14:section name="Solving Contradiction" id="{E6D5E59D-BCCE-4783-8E46-0C5E8C327B74}">
          <p14:sldIdLst>
            <p14:sldId id="381"/>
            <p14:sldId id="382"/>
            <p14:sldId id="383"/>
          </p14:sldIdLst>
        </p14:section>
        <p14:section name="Finding Contradictions" id="{8CAB358A-2CBD-4962-AB32-80AD5B1AFB9E}">
          <p14:sldIdLst>
            <p14:sldId id="384"/>
            <p14:sldId id="385"/>
          </p14:sldIdLst>
        </p14:section>
        <p14:section name="Conclusion" id="{0809ECEA-96A6-4029-9077-CA9BF3B58A3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00"/>
    <a:srgbClr val="2B2F2F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0" autoAdjust="0"/>
    <p:restoredTop sz="91798" autoAdjust="0"/>
  </p:normalViewPr>
  <p:slideViewPr>
    <p:cSldViewPr snapToGrid="0">
      <p:cViewPr varScale="1">
        <p:scale>
          <a:sx n="139" d="100"/>
          <a:sy n="139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F4292-06D8-4240-9945-F91BF6FE562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C7FEA6-3C73-4AFB-A485-22664082E1DA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3B1E711F-33FE-4192-B6A1-7C5F76C0BA60}" type="parTrans" cxnId="{320CDAD2-4ECE-40D8-9A25-3BCCFB1A794D}">
      <dgm:prSet/>
      <dgm:spPr/>
      <dgm:t>
        <a:bodyPr/>
        <a:lstStyle/>
        <a:p>
          <a:endParaRPr lang="en-US"/>
        </a:p>
      </dgm:t>
    </dgm:pt>
    <dgm:pt modelId="{78A6F57B-58B4-421B-96AC-F7056EA2BCD9}" type="sibTrans" cxnId="{320CDAD2-4ECE-40D8-9A25-3BCCFB1A794D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"/>
        </a:ext>
      </dgm:extLst>
    </dgm:pt>
    <dgm:pt modelId="{0D787AEC-E2F3-471E-B239-6B002F78B8F6}">
      <dgm:prSet phldrT="[Text]"/>
      <dgm:spPr/>
      <dgm:t>
        <a:bodyPr/>
        <a:lstStyle/>
        <a:p>
          <a:r>
            <a:rPr lang="en-US" dirty="0"/>
            <a:t>V2</a:t>
          </a:r>
        </a:p>
      </dgm:t>
    </dgm:pt>
    <dgm:pt modelId="{A6B9D37F-D9FC-424C-9B51-2363E1AC0A8B}" type="parTrans" cxnId="{7DF9108B-8A67-4B3E-A887-BAB78B2AA92E}">
      <dgm:prSet/>
      <dgm:spPr/>
      <dgm:t>
        <a:bodyPr/>
        <a:lstStyle/>
        <a:p>
          <a:endParaRPr lang="en-US"/>
        </a:p>
      </dgm:t>
    </dgm:pt>
    <dgm:pt modelId="{EE9DACB4-74EE-413D-AE6F-9450208D1725}" type="sibTrans" cxnId="{7DF9108B-8A67-4B3E-A887-BAB78B2AA92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"/>
        </a:ext>
      </dgm:extLst>
    </dgm:pt>
    <dgm:pt modelId="{B10E893E-4807-4583-B1B6-CC9D62C74BD2}">
      <dgm:prSet phldrT="[Text]"/>
      <dgm:spPr/>
      <dgm:t>
        <a:bodyPr/>
        <a:lstStyle/>
        <a:p>
          <a:r>
            <a:rPr lang="en-US" dirty="0"/>
            <a:t>V3</a:t>
          </a:r>
        </a:p>
      </dgm:t>
    </dgm:pt>
    <dgm:pt modelId="{A888A0CA-4A01-4517-B44C-A3C73CB172DE}" type="parTrans" cxnId="{9FB779CE-2B97-4790-B880-F568087F6B76}">
      <dgm:prSet/>
      <dgm:spPr/>
      <dgm:t>
        <a:bodyPr/>
        <a:lstStyle/>
        <a:p>
          <a:endParaRPr lang="en-US"/>
        </a:p>
      </dgm:t>
    </dgm:pt>
    <dgm:pt modelId="{A3E71B1A-784D-480E-AEC1-0DED10958396}" type="sibTrans" cxnId="{9FB779CE-2B97-4790-B880-F568087F6B7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 leg"/>
        </a:ext>
      </dgm:extLst>
    </dgm:pt>
    <dgm:pt modelId="{66A3FCE7-374D-444E-B6FF-CE581263A43B}" type="pres">
      <dgm:prSet presAssocID="{4EEF4292-06D8-4240-9945-F91BF6FE562F}" presName="Name0" presStyleCnt="0">
        <dgm:presLayoutVars>
          <dgm:chMax val="7"/>
          <dgm:chPref val="7"/>
          <dgm:dir/>
        </dgm:presLayoutVars>
      </dgm:prSet>
      <dgm:spPr/>
    </dgm:pt>
    <dgm:pt modelId="{9C690E30-FD2D-40F1-8409-C489A57BA1A2}" type="pres">
      <dgm:prSet presAssocID="{4EEF4292-06D8-4240-9945-F91BF6FE562F}" presName="dot1" presStyleLbl="alignNode1" presStyleIdx="0" presStyleCnt="12"/>
      <dgm:spPr/>
    </dgm:pt>
    <dgm:pt modelId="{8884D281-1B6E-4D14-802E-3A9CF19AB5F2}" type="pres">
      <dgm:prSet presAssocID="{4EEF4292-06D8-4240-9945-F91BF6FE562F}" presName="dot2" presStyleLbl="alignNode1" presStyleIdx="1" presStyleCnt="12"/>
      <dgm:spPr/>
    </dgm:pt>
    <dgm:pt modelId="{0878E5B9-E2C9-4330-AFAB-835A635E12CD}" type="pres">
      <dgm:prSet presAssocID="{4EEF4292-06D8-4240-9945-F91BF6FE562F}" presName="dot3" presStyleLbl="alignNode1" presStyleIdx="2" presStyleCnt="12"/>
      <dgm:spPr/>
    </dgm:pt>
    <dgm:pt modelId="{F6149CF3-22E9-4FF0-9CE8-4265F6CCCEE4}" type="pres">
      <dgm:prSet presAssocID="{4EEF4292-06D8-4240-9945-F91BF6FE562F}" presName="dot4" presStyleLbl="alignNode1" presStyleIdx="3" presStyleCnt="12"/>
      <dgm:spPr/>
    </dgm:pt>
    <dgm:pt modelId="{6307021D-70F8-4A12-BB94-96C385AD30D1}" type="pres">
      <dgm:prSet presAssocID="{4EEF4292-06D8-4240-9945-F91BF6FE562F}" presName="dot5" presStyleLbl="alignNode1" presStyleIdx="4" presStyleCnt="12"/>
      <dgm:spPr/>
    </dgm:pt>
    <dgm:pt modelId="{675BB709-CAB5-4160-A9B4-A632B4C6FCF8}" type="pres">
      <dgm:prSet presAssocID="{4EEF4292-06D8-4240-9945-F91BF6FE562F}" presName="dotArrow1" presStyleLbl="alignNode1" presStyleIdx="5" presStyleCnt="12"/>
      <dgm:spPr/>
    </dgm:pt>
    <dgm:pt modelId="{798B5CA6-3FB4-4462-B4F9-08E65EA7C273}" type="pres">
      <dgm:prSet presAssocID="{4EEF4292-06D8-4240-9945-F91BF6FE562F}" presName="dotArrow2" presStyleLbl="alignNode1" presStyleIdx="6" presStyleCnt="12"/>
      <dgm:spPr/>
    </dgm:pt>
    <dgm:pt modelId="{A7AC90E1-8C0E-40E7-98F5-7A3716539D0A}" type="pres">
      <dgm:prSet presAssocID="{4EEF4292-06D8-4240-9945-F91BF6FE562F}" presName="dotArrow3" presStyleLbl="alignNode1" presStyleIdx="7" presStyleCnt="12"/>
      <dgm:spPr/>
    </dgm:pt>
    <dgm:pt modelId="{8E95C595-E0CC-490B-9F8A-03111742CCE1}" type="pres">
      <dgm:prSet presAssocID="{4EEF4292-06D8-4240-9945-F91BF6FE562F}" presName="dotArrow4" presStyleLbl="alignNode1" presStyleIdx="8" presStyleCnt="12"/>
      <dgm:spPr/>
    </dgm:pt>
    <dgm:pt modelId="{BE596635-E005-49CE-9024-59DC632D6E39}" type="pres">
      <dgm:prSet presAssocID="{4EEF4292-06D8-4240-9945-F91BF6FE562F}" presName="dotArrow5" presStyleLbl="alignNode1" presStyleIdx="9" presStyleCnt="12"/>
      <dgm:spPr/>
    </dgm:pt>
    <dgm:pt modelId="{35960A56-FC35-4E88-BA1A-9E1B9E51935A}" type="pres">
      <dgm:prSet presAssocID="{4EEF4292-06D8-4240-9945-F91BF6FE562F}" presName="dotArrow6" presStyleLbl="alignNode1" presStyleIdx="10" presStyleCnt="12"/>
      <dgm:spPr/>
    </dgm:pt>
    <dgm:pt modelId="{0B31416D-C072-414F-A8A0-AA50FFF415D5}" type="pres">
      <dgm:prSet presAssocID="{4EEF4292-06D8-4240-9945-F91BF6FE562F}" presName="dotArrow7" presStyleLbl="alignNode1" presStyleIdx="11" presStyleCnt="12"/>
      <dgm:spPr/>
    </dgm:pt>
    <dgm:pt modelId="{23E51273-4FB3-41F4-A786-A5C69B37D520}" type="pres">
      <dgm:prSet presAssocID="{DEC7FEA6-3C73-4AFB-A485-22664082E1DA}" presName="parTx1" presStyleLbl="node1" presStyleIdx="0" presStyleCnt="3"/>
      <dgm:spPr/>
    </dgm:pt>
    <dgm:pt modelId="{4E147F48-99EB-403C-A0D5-B059A263BFB6}" type="pres">
      <dgm:prSet presAssocID="{78A6F57B-58B4-421B-96AC-F7056EA2BCD9}" presName="picture1" presStyleCnt="0"/>
      <dgm:spPr/>
    </dgm:pt>
    <dgm:pt modelId="{00E38CD4-EECE-49C7-9135-E98A3C6F8229}" type="pres">
      <dgm:prSet presAssocID="{78A6F57B-58B4-421B-96AC-F7056EA2BCD9}" presName="imageRepeatNode" presStyleLbl="fgImgPlace1" presStyleIdx="0" presStyleCnt="3"/>
      <dgm:spPr/>
    </dgm:pt>
    <dgm:pt modelId="{1C10F4A3-1AED-4920-B847-6DF65DB7DBD1}" type="pres">
      <dgm:prSet presAssocID="{0D787AEC-E2F3-471E-B239-6B002F78B8F6}" presName="parTx2" presStyleLbl="node1" presStyleIdx="1" presStyleCnt="3"/>
      <dgm:spPr/>
    </dgm:pt>
    <dgm:pt modelId="{6E1C4EA4-3CFF-4DD1-9246-815EF8D8A40F}" type="pres">
      <dgm:prSet presAssocID="{EE9DACB4-74EE-413D-AE6F-9450208D1725}" presName="picture2" presStyleCnt="0"/>
      <dgm:spPr/>
    </dgm:pt>
    <dgm:pt modelId="{FA065D93-036F-4B0B-82C9-C88B87850AEA}" type="pres">
      <dgm:prSet presAssocID="{EE9DACB4-74EE-413D-AE6F-9450208D1725}" presName="imageRepeatNode" presStyleLbl="fgImgPlace1" presStyleIdx="1" presStyleCnt="3"/>
      <dgm:spPr/>
    </dgm:pt>
    <dgm:pt modelId="{75E7DC03-1C54-44AC-8A6A-BA0A37B6A2FE}" type="pres">
      <dgm:prSet presAssocID="{B10E893E-4807-4583-B1B6-CC9D62C74BD2}" presName="parTx3" presStyleLbl="node1" presStyleIdx="2" presStyleCnt="3"/>
      <dgm:spPr/>
    </dgm:pt>
    <dgm:pt modelId="{1900A1E6-B5A2-459C-9A3F-DF854D554BD2}" type="pres">
      <dgm:prSet presAssocID="{A3E71B1A-784D-480E-AEC1-0DED10958396}" presName="picture3" presStyleCnt="0"/>
      <dgm:spPr/>
    </dgm:pt>
    <dgm:pt modelId="{E4BF1E57-B74E-4BB1-9E86-E35794587C4F}" type="pres">
      <dgm:prSet presAssocID="{A3E71B1A-784D-480E-AEC1-0DED10958396}" presName="imageRepeatNode" presStyleLbl="fgImgPlace1" presStyleIdx="2" presStyleCnt="3"/>
      <dgm:spPr/>
    </dgm:pt>
  </dgm:ptLst>
  <dgm:cxnLst>
    <dgm:cxn modelId="{D7A72E0C-B59B-42D0-B9B1-F13D5CAC85FE}" type="presOf" srcId="{4EEF4292-06D8-4240-9945-F91BF6FE562F}" destId="{66A3FCE7-374D-444E-B6FF-CE581263A43B}" srcOrd="0" destOrd="0" presId="urn:microsoft.com/office/officeart/2008/layout/AscendingPictureAccentProcess"/>
    <dgm:cxn modelId="{CBAB7010-EB8E-44ED-BDB9-306FBCAB08DA}" type="presOf" srcId="{0D787AEC-E2F3-471E-B239-6B002F78B8F6}" destId="{1C10F4A3-1AED-4920-B847-6DF65DB7DBD1}" srcOrd="0" destOrd="0" presId="urn:microsoft.com/office/officeart/2008/layout/AscendingPictureAccentProcess"/>
    <dgm:cxn modelId="{29C1572C-48CA-4D73-844E-6F49696CF602}" type="presOf" srcId="{A3E71B1A-784D-480E-AEC1-0DED10958396}" destId="{E4BF1E57-B74E-4BB1-9E86-E35794587C4F}" srcOrd="0" destOrd="0" presId="urn:microsoft.com/office/officeart/2008/layout/AscendingPictureAccentProcess"/>
    <dgm:cxn modelId="{EB1CBD34-61B4-462B-8EFD-EFA262C6D72A}" type="presOf" srcId="{B10E893E-4807-4583-B1B6-CC9D62C74BD2}" destId="{75E7DC03-1C54-44AC-8A6A-BA0A37B6A2FE}" srcOrd="0" destOrd="0" presId="urn:microsoft.com/office/officeart/2008/layout/AscendingPictureAccentProcess"/>
    <dgm:cxn modelId="{7DF9108B-8A67-4B3E-A887-BAB78B2AA92E}" srcId="{4EEF4292-06D8-4240-9945-F91BF6FE562F}" destId="{0D787AEC-E2F3-471E-B239-6B002F78B8F6}" srcOrd="1" destOrd="0" parTransId="{A6B9D37F-D9FC-424C-9B51-2363E1AC0A8B}" sibTransId="{EE9DACB4-74EE-413D-AE6F-9450208D1725}"/>
    <dgm:cxn modelId="{A77B61A8-E052-4D06-ABA9-1D184D358C71}" type="presOf" srcId="{78A6F57B-58B4-421B-96AC-F7056EA2BCD9}" destId="{00E38CD4-EECE-49C7-9135-E98A3C6F8229}" srcOrd="0" destOrd="0" presId="urn:microsoft.com/office/officeart/2008/layout/AscendingPictureAccentProcess"/>
    <dgm:cxn modelId="{68D1DAAC-1B6F-4CDE-A314-1D9FFD76D873}" type="presOf" srcId="{DEC7FEA6-3C73-4AFB-A485-22664082E1DA}" destId="{23E51273-4FB3-41F4-A786-A5C69B37D520}" srcOrd="0" destOrd="0" presId="urn:microsoft.com/office/officeart/2008/layout/AscendingPictureAccentProcess"/>
    <dgm:cxn modelId="{9FB779CE-2B97-4790-B880-F568087F6B76}" srcId="{4EEF4292-06D8-4240-9945-F91BF6FE562F}" destId="{B10E893E-4807-4583-B1B6-CC9D62C74BD2}" srcOrd="2" destOrd="0" parTransId="{A888A0CA-4A01-4517-B44C-A3C73CB172DE}" sibTransId="{A3E71B1A-784D-480E-AEC1-0DED10958396}"/>
    <dgm:cxn modelId="{320CDAD2-4ECE-40D8-9A25-3BCCFB1A794D}" srcId="{4EEF4292-06D8-4240-9945-F91BF6FE562F}" destId="{DEC7FEA6-3C73-4AFB-A485-22664082E1DA}" srcOrd="0" destOrd="0" parTransId="{3B1E711F-33FE-4192-B6A1-7C5F76C0BA60}" sibTransId="{78A6F57B-58B4-421B-96AC-F7056EA2BCD9}"/>
    <dgm:cxn modelId="{8173E9D2-7918-4C72-9022-BCE2CBF5FDBD}" type="presOf" srcId="{EE9DACB4-74EE-413D-AE6F-9450208D1725}" destId="{FA065D93-036F-4B0B-82C9-C88B87850AEA}" srcOrd="0" destOrd="0" presId="urn:microsoft.com/office/officeart/2008/layout/AscendingPictureAccentProcess"/>
    <dgm:cxn modelId="{8D08949C-E4A0-4F0A-B0D2-4930307D3626}" type="presParOf" srcId="{66A3FCE7-374D-444E-B6FF-CE581263A43B}" destId="{9C690E30-FD2D-40F1-8409-C489A57BA1A2}" srcOrd="0" destOrd="0" presId="urn:microsoft.com/office/officeart/2008/layout/AscendingPictureAccentProcess"/>
    <dgm:cxn modelId="{2EDFB273-1ED5-4A93-9DBD-E8486854AEE6}" type="presParOf" srcId="{66A3FCE7-374D-444E-B6FF-CE581263A43B}" destId="{8884D281-1B6E-4D14-802E-3A9CF19AB5F2}" srcOrd="1" destOrd="0" presId="urn:microsoft.com/office/officeart/2008/layout/AscendingPictureAccentProcess"/>
    <dgm:cxn modelId="{C0498091-1CAF-4978-9F3A-F6D471A399AB}" type="presParOf" srcId="{66A3FCE7-374D-444E-B6FF-CE581263A43B}" destId="{0878E5B9-E2C9-4330-AFAB-835A635E12CD}" srcOrd="2" destOrd="0" presId="urn:microsoft.com/office/officeart/2008/layout/AscendingPictureAccentProcess"/>
    <dgm:cxn modelId="{76CFC9CA-CFAC-40E7-BA87-230575F6FEE2}" type="presParOf" srcId="{66A3FCE7-374D-444E-B6FF-CE581263A43B}" destId="{F6149CF3-22E9-4FF0-9CE8-4265F6CCCEE4}" srcOrd="3" destOrd="0" presId="urn:microsoft.com/office/officeart/2008/layout/AscendingPictureAccentProcess"/>
    <dgm:cxn modelId="{657EE4CC-C472-49A6-8633-1D8727075CF2}" type="presParOf" srcId="{66A3FCE7-374D-444E-B6FF-CE581263A43B}" destId="{6307021D-70F8-4A12-BB94-96C385AD30D1}" srcOrd="4" destOrd="0" presId="urn:microsoft.com/office/officeart/2008/layout/AscendingPictureAccentProcess"/>
    <dgm:cxn modelId="{DFB34501-1A7C-4D22-93D8-E8300B4CF05C}" type="presParOf" srcId="{66A3FCE7-374D-444E-B6FF-CE581263A43B}" destId="{675BB709-CAB5-4160-A9B4-A632B4C6FCF8}" srcOrd="5" destOrd="0" presId="urn:microsoft.com/office/officeart/2008/layout/AscendingPictureAccentProcess"/>
    <dgm:cxn modelId="{71737805-1E2C-4BE7-8C28-7C14E6E61D6D}" type="presParOf" srcId="{66A3FCE7-374D-444E-B6FF-CE581263A43B}" destId="{798B5CA6-3FB4-4462-B4F9-08E65EA7C273}" srcOrd="6" destOrd="0" presId="urn:microsoft.com/office/officeart/2008/layout/AscendingPictureAccentProcess"/>
    <dgm:cxn modelId="{DC97104F-87A4-48EE-A6F6-EC16C375C919}" type="presParOf" srcId="{66A3FCE7-374D-444E-B6FF-CE581263A43B}" destId="{A7AC90E1-8C0E-40E7-98F5-7A3716539D0A}" srcOrd="7" destOrd="0" presId="urn:microsoft.com/office/officeart/2008/layout/AscendingPictureAccentProcess"/>
    <dgm:cxn modelId="{5E1FC714-9A17-4F51-AE36-DC487A30D6B0}" type="presParOf" srcId="{66A3FCE7-374D-444E-B6FF-CE581263A43B}" destId="{8E95C595-E0CC-490B-9F8A-03111742CCE1}" srcOrd="8" destOrd="0" presId="urn:microsoft.com/office/officeart/2008/layout/AscendingPictureAccentProcess"/>
    <dgm:cxn modelId="{362A8747-5F3C-497F-AC18-B40989BC16EC}" type="presParOf" srcId="{66A3FCE7-374D-444E-B6FF-CE581263A43B}" destId="{BE596635-E005-49CE-9024-59DC632D6E39}" srcOrd="9" destOrd="0" presId="urn:microsoft.com/office/officeart/2008/layout/AscendingPictureAccentProcess"/>
    <dgm:cxn modelId="{DEC704CF-A0A0-4DA4-8CA5-5F59BE41777B}" type="presParOf" srcId="{66A3FCE7-374D-444E-B6FF-CE581263A43B}" destId="{35960A56-FC35-4E88-BA1A-9E1B9E51935A}" srcOrd="10" destOrd="0" presId="urn:microsoft.com/office/officeart/2008/layout/AscendingPictureAccentProcess"/>
    <dgm:cxn modelId="{74C6E955-53D3-404B-AF8A-E562E6AB9DEC}" type="presParOf" srcId="{66A3FCE7-374D-444E-B6FF-CE581263A43B}" destId="{0B31416D-C072-414F-A8A0-AA50FFF415D5}" srcOrd="11" destOrd="0" presId="urn:microsoft.com/office/officeart/2008/layout/AscendingPictureAccentProcess"/>
    <dgm:cxn modelId="{1973AE62-7622-447D-B7CD-1DCDDB591C00}" type="presParOf" srcId="{66A3FCE7-374D-444E-B6FF-CE581263A43B}" destId="{23E51273-4FB3-41F4-A786-A5C69B37D520}" srcOrd="12" destOrd="0" presId="urn:microsoft.com/office/officeart/2008/layout/AscendingPictureAccentProcess"/>
    <dgm:cxn modelId="{4A385675-87C4-452E-8138-30D22C5FF420}" type="presParOf" srcId="{66A3FCE7-374D-444E-B6FF-CE581263A43B}" destId="{4E147F48-99EB-403C-A0D5-B059A263BFB6}" srcOrd="13" destOrd="0" presId="urn:microsoft.com/office/officeart/2008/layout/AscendingPictureAccentProcess"/>
    <dgm:cxn modelId="{69D5931E-B519-4D76-ACD8-2B782D70B33C}" type="presParOf" srcId="{4E147F48-99EB-403C-A0D5-B059A263BFB6}" destId="{00E38CD4-EECE-49C7-9135-E98A3C6F8229}" srcOrd="0" destOrd="0" presId="urn:microsoft.com/office/officeart/2008/layout/AscendingPictureAccentProcess"/>
    <dgm:cxn modelId="{9937A3BE-BBCA-4CC3-8DF7-EFAEAD0B1B53}" type="presParOf" srcId="{66A3FCE7-374D-444E-B6FF-CE581263A43B}" destId="{1C10F4A3-1AED-4920-B847-6DF65DB7DBD1}" srcOrd="14" destOrd="0" presId="urn:microsoft.com/office/officeart/2008/layout/AscendingPictureAccentProcess"/>
    <dgm:cxn modelId="{02A37F88-6234-4A78-A214-97F9240F8D1E}" type="presParOf" srcId="{66A3FCE7-374D-444E-B6FF-CE581263A43B}" destId="{6E1C4EA4-3CFF-4DD1-9246-815EF8D8A40F}" srcOrd="15" destOrd="0" presId="urn:microsoft.com/office/officeart/2008/layout/AscendingPictureAccentProcess"/>
    <dgm:cxn modelId="{84D2F585-8259-4FA9-8BF7-86EC84524C3D}" type="presParOf" srcId="{6E1C4EA4-3CFF-4DD1-9246-815EF8D8A40F}" destId="{FA065D93-036F-4B0B-82C9-C88B87850AEA}" srcOrd="0" destOrd="0" presId="urn:microsoft.com/office/officeart/2008/layout/AscendingPictureAccentProcess"/>
    <dgm:cxn modelId="{214010B7-95F3-4E88-A097-1BCB2ABE10D6}" type="presParOf" srcId="{66A3FCE7-374D-444E-B6FF-CE581263A43B}" destId="{75E7DC03-1C54-44AC-8A6A-BA0A37B6A2FE}" srcOrd="16" destOrd="0" presId="urn:microsoft.com/office/officeart/2008/layout/AscendingPictureAccentProcess"/>
    <dgm:cxn modelId="{E053E512-D010-4A9C-8346-51933A16A058}" type="presParOf" srcId="{66A3FCE7-374D-444E-B6FF-CE581263A43B}" destId="{1900A1E6-B5A2-459C-9A3F-DF854D554BD2}" srcOrd="17" destOrd="0" presId="urn:microsoft.com/office/officeart/2008/layout/AscendingPictureAccentProcess"/>
    <dgm:cxn modelId="{29AA3A53-35C6-4329-B285-A59A9492F175}" type="presParOf" srcId="{1900A1E6-B5A2-459C-9A3F-DF854D554BD2}" destId="{E4BF1E57-B74E-4BB1-9E86-E35794587C4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5326-3BB6-4518-B23A-2AA4ADC38B0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90E8FA-8948-46A8-BCD7-BC561AB7E1E6}">
      <dgm:prSet phldrT="[Text]"/>
      <dgm:spPr/>
      <dgm:t>
        <a:bodyPr/>
        <a:lstStyle/>
        <a:p>
          <a:r>
            <a:rPr lang="en-US" dirty="0"/>
            <a:t>Complexity</a:t>
          </a:r>
        </a:p>
      </dgm:t>
    </dgm:pt>
    <dgm:pt modelId="{083CA20B-FE94-4451-95FB-2498897F1314}" type="parTrans" cxnId="{65DCB157-1E44-47A9-A79E-7D39CA99F8F9}">
      <dgm:prSet/>
      <dgm:spPr/>
      <dgm:t>
        <a:bodyPr/>
        <a:lstStyle/>
        <a:p>
          <a:endParaRPr lang="en-US"/>
        </a:p>
      </dgm:t>
    </dgm:pt>
    <dgm:pt modelId="{6507BB25-F0EA-4FE7-890F-08505A218ED3}" type="sibTrans" cxnId="{65DCB157-1E44-47A9-A79E-7D39CA99F8F9}">
      <dgm:prSet/>
      <dgm:spPr/>
      <dgm:t>
        <a:bodyPr/>
        <a:lstStyle/>
        <a:p>
          <a:endParaRPr lang="en-US"/>
        </a:p>
      </dgm:t>
    </dgm:pt>
    <dgm:pt modelId="{211F0807-483D-4158-9304-6F3BD5EF2CBC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0B3E5D78-4ADF-4633-8DF1-5FEAEFD7677B}" type="parTrans" cxnId="{F75E37EF-2D8C-42BA-B0DE-10A219A05251}">
      <dgm:prSet/>
      <dgm:spPr/>
      <dgm:t>
        <a:bodyPr/>
        <a:lstStyle/>
        <a:p>
          <a:endParaRPr lang="en-US"/>
        </a:p>
      </dgm:t>
    </dgm:pt>
    <dgm:pt modelId="{FC10E42F-4ED2-47A4-909F-F0EDA61E8E4F}" type="sibTrans" cxnId="{F75E37EF-2D8C-42BA-B0DE-10A219A05251}">
      <dgm:prSet/>
      <dgm:spPr/>
      <dgm:t>
        <a:bodyPr/>
        <a:lstStyle/>
        <a:p>
          <a:endParaRPr lang="en-US"/>
        </a:p>
      </dgm:t>
    </dgm:pt>
    <dgm:pt modelId="{B3B88222-0053-467D-8477-00EAB433F89D}" type="pres">
      <dgm:prSet presAssocID="{6BF35326-3BB6-4518-B23A-2AA4ADC38B0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01A3DB2-E34A-4FB3-A49D-053B5D5B34F5}" type="pres">
      <dgm:prSet presAssocID="{6BF35326-3BB6-4518-B23A-2AA4ADC38B04}" presName="Background" presStyleLbl="bgImgPlace1" presStyleIdx="0" presStyleCnt="1"/>
      <dgm:spPr/>
    </dgm:pt>
    <dgm:pt modelId="{12D9FA36-2A28-41EB-A011-65EB77387752}" type="pres">
      <dgm:prSet presAssocID="{6BF35326-3BB6-4518-B23A-2AA4ADC38B0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CF9A212-70E6-4500-A3E8-A27306590E4E}" type="pres">
      <dgm:prSet presAssocID="{6BF35326-3BB6-4518-B23A-2AA4ADC38B0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DB2BAFF-F07D-41F0-80AF-B3847AA2ED51}" type="pres">
      <dgm:prSet presAssocID="{6BF35326-3BB6-4518-B23A-2AA4ADC38B04}" presName="Plus" presStyleLbl="alignNode1" presStyleIdx="0" presStyleCnt="2"/>
      <dgm:spPr/>
    </dgm:pt>
    <dgm:pt modelId="{AB1EF925-058A-4CE3-A53B-ABDB532BCEFB}" type="pres">
      <dgm:prSet presAssocID="{6BF35326-3BB6-4518-B23A-2AA4ADC38B04}" presName="Minus" presStyleLbl="alignNode1" presStyleIdx="1" presStyleCnt="2"/>
      <dgm:spPr/>
    </dgm:pt>
    <dgm:pt modelId="{ACD2AE06-0A6D-49EA-8511-5C64AACEBE75}" type="pres">
      <dgm:prSet presAssocID="{6BF35326-3BB6-4518-B23A-2AA4ADC38B04}" presName="Divider" presStyleLbl="parChTrans1D1" presStyleIdx="0" presStyleCnt="1"/>
      <dgm:spPr/>
    </dgm:pt>
  </dgm:ptLst>
  <dgm:cxnLst>
    <dgm:cxn modelId="{9AA27E13-49D3-41B7-924E-DFE44873E25E}" type="presOf" srcId="{211F0807-483D-4158-9304-6F3BD5EF2CBC}" destId="{12D9FA36-2A28-41EB-A011-65EB77387752}" srcOrd="0" destOrd="0" presId="urn:microsoft.com/office/officeart/2009/3/layout/PlusandMinus"/>
    <dgm:cxn modelId="{557E0C26-CC18-4D9A-BC76-997C04FCE0A2}" type="presOf" srcId="{A090E8FA-8948-46A8-BCD7-BC561AB7E1E6}" destId="{4CF9A212-70E6-4500-A3E8-A27306590E4E}" srcOrd="0" destOrd="0" presId="urn:microsoft.com/office/officeart/2009/3/layout/PlusandMinus"/>
    <dgm:cxn modelId="{65DCB157-1E44-47A9-A79E-7D39CA99F8F9}" srcId="{6BF35326-3BB6-4518-B23A-2AA4ADC38B04}" destId="{A090E8FA-8948-46A8-BCD7-BC561AB7E1E6}" srcOrd="1" destOrd="0" parTransId="{083CA20B-FE94-4451-95FB-2498897F1314}" sibTransId="{6507BB25-F0EA-4FE7-890F-08505A218ED3}"/>
    <dgm:cxn modelId="{6B678296-AD39-4583-A6E5-3059776EFA66}" type="presOf" srcId="{6BF35326-3BB6-4518-B23A-2AA4ADC38B04}" destId="{B3B88222-0053-467D-8477-00EAB433F89D}" srcOrd="0" destOrd="0" presId="urn:microsoft.com/office/officeart/2009/3/layout/PlusandMinus"/>
    <dgm:cxn modelId="{F75E37EF-2D8C-42BA-B0DE-10A219A05251}" srcId="{6BF35326-3BB6-4518-B23A-2AA4ADC38B04}" destId="{211F0807-483D-4158-9304-6F3BD5EF2CBC}" srcOrd="0" destOrd="0" parTransId="{0B3E5D78-4ADF-4633-8DF1-5FEAEFD7677B}" sibTransId="{FC10E42F-4ED2-47A4-909F-F0EDA61E8E4F}"/>
    <dgm:cxn modelId="{BDFF0A53-30E6-4641-A0AA-A600B81CEF1F}" type="presParOf" srcId="{B3B88222-0053-467D-8477-00EAB433F89D}" destId="{101A3DB2-E34A-4FB3-A49D-053B5D5B34F5}" srcOrd="0" destOrd="0" presId="urn:microsoft.com/office/officeart/2009/3/layout/PlusandMinus"/>
    <dgm:cxn modelId="{C38D9395-CBB5-4BA3-A56B-6A095C65312A}" type="presParOf" srcId="{B3B88222-0053-467D-8477-00EAB433F89D}" destId="{12D9FA36-2A28-41EB-A011-65EB77387752}" srcOrd="1" destOrd="0" presId="urn:microsoft.com/office/officeart/2009/3/layout/PlusandMinus"/>
    <dgm:cxn modelId="{1CE0B4C6-8964-441B-B40D-5B9B95CEFCAB}" type="presParOf" srcId="{B3B88222-0053-467D-8477-00EAB433F89D}" destId="{4CF9A212-70E6-4500-A3E8-A27306590E4E}" srcOrd="2" destOrd="0" presId="urn:microsoft.com/office/officeart/2009/3/layout/PlusandMinus"/>
    <dgm:cxn modelId="{CCDA23C4-D5F1-457D-8897-921DFF92437E}" type="presParOf" srcId="{B3B88222-0053-467D-8477-00EAB433F89D}" destId="{7DB2BAFF-F07D-41F0-80AF-B3847AA2ED51}" srcOrd="3" destOrd="0" presId="urn:microsoft.com/office/officeart/2009/3/layout/PlusandMinus"/>
    <dgm:cxn modelId="{78F1CB78-BA62-48C6-A19A-CF32E218C81A}" type="presParOf" srcId="{B3B88222-0053-467D-8477-00EAB433F89D}" destId="{AB1EF925-058A-4CE3-A53B-ABDB532BCEFB}" srcOrd="4" destOrd="0" presId="urn:microsoft.com/office/officeart/2009/3/layout/PlusandMinus"/>
    <dgm:cxn modelId="{587389C5-92A4-40B2-AF66-3405F865C602}" type="presParOf" srcId="{B3B88222-0053-467D-8477-00EAB433F89D}" destId="{ACD2AE06-0A6D-49EA-8511-5C64AACEBE7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9BFB-7673-4D15-B19B-F032F2C9285B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1D83A45-34ED-4CD2-8959-E35FD87AC2E2}">
      <dgm:prSet phldrT="[Text]"/>
      <dgm:spPr/>
      <dgm:t>
        <a:bodyPr/>
        <a:lstStyle/>
        <a:p>
          <a:r>
            <a:rPr lang="en-US" dirty="0"/>
            <a:t>Concrete Problems</a:t>
          </a:r>
        </a:p>
      </dgm:t>
    </dgm:pt>
    <dgm:pt modelId="{8ABE9155-5445-4331-A5F1-D6F71350515B}" type="parTrans" cxnId="{57BB874D-1E2A-4FE0-99D6-64013ABEC3B0}">
      <dgm:prSet/>
      <dgm:spPr/>
      <dgm:t>
        <a:bodyPr/>
        <a:lstStyle/>
        <a:p>
          <a:endParaRPr lang="en-US"/>
        </a:p>
      </dgm:t>
    </dgm:pt>
    <dgm:pt modelId="{E6FD25B6-B1F4-40AE-B062-028FC534FFF7}" type="sibTrans" cxnId="{57BB874D-1E2A-4FE0-99D6-64013ABEC3B0}">
      <dgm:prSet/>
      <dgm:spPr/>
      <dgm:t>
        <a:bodyPr/>
        <a:lstStyle/>
        <a:p>
          <a:endParaRPr lang="en-US"/>
        </a:p>
      </dgm:t>
    </dgm:pt>
    <dgm:pt modelId="{CA6BBE92-8EFA-4E64-8809-005A6213D3EF}">
      <dgm:prSet phldrT="[Text]"/>
      <dgm:spPr/>
      <dgm:t>
        <a:bodyPr/>
        <a:lstStyle/>
        <a:p>
          <a:r>
            <a:rPr lang="en-US" dirty="0"/>
            <a:t>Concrete Solution</a:t>
          </a:r>
        </a:p>
      </dgm:t>
    </dgm:pt>
    <dgm:pt modelId="{42131887-4BD2-4726-B755-294CAF6664FE}" type="parTrans" cxnId="{22CFE296-5071-435F-89B4-78311E3DF62D}">
      <dgm:prSet/>
      <dgm:spPr/>
      <dgm:t>
        <a:bodyPr/>
        <a:lstStyle/>
        <a:p>
          <a:endParaRPr lang="en-US"/>
        </a:p>
      </dgm:t>
    </dgm:pt>
    <dgm:pt modelId="{41278323-550A-43BC-9CB7-29B6BD3F8088}" type="sibTrans" cxnId="{22CFE296-5071-435F-89B4-78311E3DF62D}">
      <dgm:prSet/>
      <dgm:spPr/>
      <dgm:t>
        <a:bodyPr/>
        <a:lstStyle/>
        <a:p>
          <a:endParaRPr lang="en-US"/>
        </a:p>
      </dgm:t>
    </dgm:pt>
    <dgm:pt modelId="{EB833821-2EAB-43D3-90B6-A69DCD584DD0}">
      <dgm:prSet phldrT="[Text]"/>
      <dgm:spPr/>
      <dgm:t>
        <a:bodyPr/>
        <a:lstStyle/>
        <a:p>
          <a:r>
            <a:rPr lang="en-US" dirty="0"/>
            <a:t>Two-tier architecture</a:t>
          </a:r>
        </a:p>
      </dgm:t>
    </dgm:pt>
    <dgm:pt modelId="{C4A867B9-A55B-42F1-B9B3-0883DDDEE50B}" type="parTrans" cxnId="{7051F428-7ECE-49F5-B4FA-EBC4A78A31FE}">
      <dgm:prSet/>
      <dgm:spPr/>
      <dgm:t>
        <a:bodyPr/>
        <a:lstStyle/>
        <a:p>
          <a:endParaRPr lang="en-US"/>
        </a:p>
      </dgm:t>
    </dgm:pt>
    <dgm:pt modelId="{51B3EF17-3F9D-400A-8977-4B1EF93F0BAE}" type="sibTrans" cxnId="{7051F428-7ECE-49F5-B4FA-EBC4A78A31FE}">
      <dgm:prSet/>
      <dgm:spPr/>
      <dgm:t>
        <a:bodyPr/>
        <a:lstStyle/>
        <a:p>
          <a:endParaRPr lang="en-US"/>
        </a:p>
      </dgm:t>
    </dgm:pt>
    <dgm:pt modelId="{DE419C7C-939D-4DCB-97EE-EC1899486538}">
      <dgm:prSet phldrT="[Text]" phldr="1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3BA8C1B-35B1-433A-A66B-71609408D2BA}" type="sibTrans" cxnId="{0276369B-438B-4DE3-B530-D450C9670328}">
      <dgm:prSet/>
      <dgm:spPr/>
      <dgm:t>
        <a:bodyPr/>
        <a:lstStyle/>
        <a:p>
          <a:endParaRPr lang="en-US"/>
        </a:p>
      </dgm:t>
    </dgm:pt>
    <dgm:pt modelId="{3BE6C426-358D-4313-97FD-C37AE08317FD}" type="parTrans" cxnId="{0276369B-438B-4DE3-B530-D450C9670328}">
      <dgm:prSet/>
      <dgm:spPr/>
      <dgm:t>
        <a:bodyPr/>
        <a:lstStyle/>
        <a:p>
          <a:endParaRPr lang="en-US"/>
        </a:p>
      </dgm:t>
    </dgm:pt>
    <dgm:pt modelId="{5E34CB88-E254-4068-B387-CCD2F74B48B0}" type="pres">
      <dgm:prSet presAssocID="{EBA19BFB-7673-4D15-B19B-F032F2C9285B}" presName="linearFlow" presStyleCnt="0">
        <dgm:presLayoutVars>
          <dgm:resizeHandles val="exact"/>
        </dgm:presLayoutVars>
      </dgm:prSet>
      <dgm:spPr/>
    </dgm:pt>
    <dgm:pt modelId="{DEE4DD6A-0FE1-4731-9FF9-6365D06D6652}" type="pres">
      <dgm:prSet presAssocID="{41D83A45-34ED-4CD2-8959-E35FD87AC2E2}" presName="node" presStyleLbl="node1" presStyleIdx="0" presStyleCnt="3">
        <dgm:presLayoutVars>
          <dgm:bulletEnabled val="1"/>
        </dgm:presLayoutVars>
      </dgm:prSet>
      <dgm:spPr/>
    </dgm:pt>
    <dgm:pt modelId="{BF8565D8-4B83-4B46-B5C6-CE51703A773A}" type="pres">
      <dgm:prSet presAssocID="{E6FD25B6-B1F4-40AE-B062-028FC534FFF7}" presName="sibTrans" presStyleLbl="sibTrans2D1" presStyleIdx="0" presStyleCnt="2"/>
      <dgm:spPr/>
    </dgm:pt>
    <dgm:pt modelId="{185BAFF6-428E-42F9-A155-7C1AFEBB81A5}" type="pres">
      <dgm:prSet presAssocID="{E6FD25B6-B1F4-40AE-B062-028FC534FFF7}" presName="connectorText" presStyleLbl="sibTrans2D1" presStyleIdx="0" presStyleCnt="2"/>
      <dgm:spPr/>
    </dgm:pt>
    <dgm:pt modelId="{8C5C8990-9072-45D8-AB26-E3F0A5DD2640}" type="pres">
      <dgm:prSet presAssocID="{DE419C7C-939D-4DCB-97EE-EC1899486538}" presName="node" presStyleLbl="node1" presStyleIdx="1" presStyleCnt="3">
        <dgm:presLayoutVars>
          <dgm:bulletEnabled val="1"/>
        </dgm:presLayoutVars>
      </dgm:prSet>
      <dgm:spPr/>
    </dgm:pt>
    <dgm:pt modelId="{80D1B6B7-D80D-44FA-BE2B-27D289C846C0}" type="pres">
      <dgm:prSet presAssocID="{23BA8C1B-35B1-433A-A66B-71609408D2BA}" presName="sibTrans" presStyleLbl="sibTrans2D1" presStyleIdx="1" presStyleCnt="2"/>
      <dgm:spPr/>
    </dgm:pt>
    <dgm:pt modelId="{5B2B5E12-3DCC-4175-8450-1C85F356FB8E}" type="pres">
      <dgm:prSet presAssocID="{23BA8C1B-35B1-433A-A66B-71609408D2BA}" presName="connectorText" presStyleLbl="sibTrans2D1" presStyleIdx="1" presStyleCnt="2"/>
      <dgm:spPr/>
    </dgm:pt>
    <dgm:pt modelId="{3D220C18-52C7-4B2F-9DF6-3231F0BBE662}" type="pres">
      <dgm:prSet presAssocID="{CA6BBE92-8EFA-4E64-8809-005A6213D3E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1B6D08-8139-4EB7-9054-5F5235C8309D}" type="presOf" srcId="{23BA8C1B-35B1-433A-A66B-71609408D2BA}" destId="{80D1B6B7-D80D-44FA-BE2B-27D289C846C0}" srcOrd="0" destOrd="0" presId="urn:microsoft.com/office/officeart/2005/8/layout/process2"/>
    <dgm:cxn modelId="{FF766E21-1CDA-42C3-B0C5-E4B82AD7E933}" type="presOf" srcId="{E6FD25B6-B1F4-40AE-B062-028FC534FFF7}" destId="{BF8565D8-4B83-4B46-B5C6-CE51703A773A}" srcOrd="0" destOrd="0" presId="urn:microsoft.com/office/officeart/2005/8/layout/process2"/>
    <dgm:cxn modelId="{7051F428-7ECE-49F5-B4FA-EBC4A78A31FE}" srcId="{41D83A45-34ED-4CD2-8959-E35FD87AC2E2}" destId="{EB833821-2EAB-43D3-90B6-A69DCD584DD0}" srcOrd="0" destOrd="0" parTransId="{C4A867B9-A55B-42F1-B9B3-0883DDDEE50B}" sibTransId="{51B3EF17-3F9D-400A-8977-4B1EF93F0BAE}"/>
    <dgm:cxn modelId="{64FEC02B-C3F8-4DEC-9F21-2595DF1C2FC1}" type="presOf" srcId="{41D83A45-34ED-4CD2-8959-E35FD87AC2E2}" destId="{DEE4DD6A-0FE1-4731-9FF9-6365D06D6652}" srcOrd="0" destOrd="0" presId="urn:microsoft.com/office/officeart/2005/8/layout/process2"/>
    <dgm:cxn modelId="{B568FE40-6D9E-4BB6-AECC-76713C4DEC1E}" type="presOf" srcId="{23BA8C1B-35B1-433A-A66B-71609408D2BA}" destId="{5B2B5E12-3DCC-4175-8450-1C85F356FB8E}" srcOrd="1" destOrd="0" presId="urn:microsoft.com/office/officeart/2005/8/layout/process2"/>
    <dgm:cxn modelId="{3ADE5449-B3BA-4AEF-ACF9-08111009BBAA}" type="presOf" srcId="{EBA19BFB-7673-4D15-B19B-F032F2C9285B}" destId="{5E34CB88-E254-4068-B387-CCD2F74B48B0}" srcOrd="0" destOrd="0" presId="urn:microsoft.com/office/officeart/2005/8/layout/process2"/>
    <dgm:cxn modelId="{57BB874D-1E2A-4FE0-99D6-64013ABEC3B0}" srcId="{EBA19BFB-7673-4D15-B19B-F032F2C9285B}" destId="{41D83A45-34ED-4CD2-8959-E35FD87AC2E2}" srcOrd="0" destOrd="0" parTransId="{8ABE9155-5445-4331-A5F1-D6F71350515B}" sibTransId="{E6FD25B6-B1F4-40AE-B062-028FC534FFF7}"/>
    <dgm:cxn modelId="{13873C6E-B17C-469E-8C10-091CEEFF9F8D}" type="presOf" srcId="{EB833821-2EAB-43D3-90B6-A69DCD584DD0}" destId="{DEE4DD6A-0FE1-4731-9FF9-6365D06D6652}" srcOrd="0" destOrd="1" presId="urn:microsoft.com/office/officeart/2005/8/layout/process2"/>
    <dgm:cxn modelId="{56ED8C70-40EF-42D1-BAF4-8F58BCF0EB62}" type="presOf" srcId="{DE419C7C-939D-4DCB-97EE-EC1899486538}" destId="{8C5C8990-9072-45D8-AB26-E3F0A5DD2640}" srcOrd="0" destOrd="0" presId="urn:microsoft.com/office/officeart/2005/8/layout/process2"/>
    <dgm:cxn modelId="{03AB2880-36C6-4272-9B4F-D4C048F78839}" type="presOf" srcId="{E6FD25B6-B1F4-40AE-B062-028FC534FFF7}" destId="{185BAFF6-428E-42F9-A155-7C1AFEBB81A5}" srcOrd="1" destOrd="0" presId="urn:microsoft.com/office/officeart/2005/8/layout/process2"/>
    <dgm:cxn modelId="{22CFE296-5071-435F-89B4-78311E3DF62D}" srcId="{EBA19BFB-7673-4D15-B19B-F032F2C9285B}" destId="{CA6BBE92-8EFA-4E64-8809-005A6213D3EF}" srcOrd="2" destOrd="0" parTransId="{42131887-4BD2-4726-B755-294CAF6664FE}" sibTransId="{41278323-550A-43BC-9CB7-29B6BD3F8088}"/>
    <dgm:cxn modelId="{0276369B-438B-4DE3-B530-D450C9670328}" srcId="{EBA19BFB-7673-4D15-B19B-F032F2C9285B}" destId="{DE419C7C-939D-4DCB-97EE-EC1899486538}" srcOrd="1" destOrd="0" parTransId="{3BE6C426-358D-4313-97FD-C37AE08317FD}" sibTransId="{23BA8C1B-35B1-433A-A66B-71609408D2BA}"/>
    <dgm:cxn modelId="{2637D8AD-B5D9-4853-BFFC-B7CC8795929E}" type="presOf" srcId="{CA6BBE92-8EFA-4E64-8809-005A6213D3EF}" destId="{3D220C18-52C7-4B2F-9DF6-3231F0BBE662}" srcOrd="0" destOrd="0" presId="urn:microsoft.com/office/officeart/2005/8/layout/process2"/>
    <dgm:cxn modelId="{124B5894-4366-49C9-A5E0-E122558E9A7A}" type="presParOf" srcId="{5E34CB88-E254-4068-B387-CCD2F74B48B0}" destId="{DEE4DD6A-0FE1-4731-9FF9-6365D06D6652}" srcOrd="0" destOrd="0" presId="urn:microsoft.com/office/officeart/2005/8/layout/process2"/>
    <dgm:cxn modelId="{B1BC3CDA-CEAB-4BCF-84A8-8C05718D191E}" type="presParOf" srcId="{5E34CB88-E254-4068-B387-CCD2F74B48B0}" destId="{BF8565D8-4B83-4B46-B5C6-CE51703A773A}" srcOrd="1" destOrd="0" presId="urn:microsoft.com/office/officeart/2005/8/layout/process2"/>
    <dgm:cxn modelId="{443A1F2D-E660-4639-9F6B-53955BFA2B47}" type="presParOf" srcId="{BF8565D8-4B83-4B46-B5C6-CE51703A773A}" destId="{185BAFF6-428E-42F9-A155-7C1AFEBB81A5}" srcOrd="0" destOrd="0" presId="urn:microsoft.com/office/officeart/2005/8/layout/process2"/>
    <dgm:cxn modelId="{404CBBF8-BDB6-471E-BBF0-F89F4966D010}" type="presParOf" srcId="{5E34CB88-E254-4068-B387-CCD2F74B48B0}" destId="{8C5C8990-9072-45D8-AB26-E3F0A5DD2640}" srcOrd="2" destOrd="0" presId="urn:microsoft.com/office/officeart/2005/8/layout/process2"/>
    <dgm:cxn modelId="{655ECBC8-612B-4040-8E8A-C0CE23C6B5BD}" type="presParOf" srcId="{5E34CB88-E254-4068-B387-CCD2F74B48B0}" destId="{80D1B6B7-D80D-44FA-BE2B-27D289C846C0}" srcOrd="3" destOrd="0" presId="urn:microsoft.com/office/officeart/2005/8/layout/process2"/>
    <dgm:cxn modelId="{D077DFFA-6379-48FE-9A71-2DD6F4D8FE54}" type="presParOf" srcId="{80D1B6B7-D80D-44FA-BE2B-27D289C846C0}" destId="{5B2B5E12-3DCC-4175-8450-1C85F356FB8E}" srcOrd="0" destOrd="0" presId="urn:microsoft.com/office/officeart/2005/8/layout/process2"/>
    <dgm:cxn modelId="{9891D25B-7BF2-4C3D-9278-DC80B1720B42}" type="presParOf" srcId="{5E34CB88-E254-4068-B387-CCD2F74B48B0}" destId="{3D220C18-52C7-4B2F-9DF6-3231F0BBE66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D59EB-78CC-4A9D-9373-1DDE80B45472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AC7C29-1BF6-4B56-AF07-F923D6D89E84}">
      <dgm:prSet phldrT="[Text]"/>
      <dgm:spPr/>
      <dgm:t>
        <a:bodyPr/>
        <a:lstStyle/>
        <a:p>
          <a:r>
            <a:rPr lang="en-US" dirty="0"/>
            <a:t>Abstract Contradictions</a:t>
          </a:r>
        </a:p>
      </dgm:t>
    </dgm:pt>
    <dgm:pt modelId="{A67771F0-BA94-41D8-801D-1288739D316C}" type="parTrans" cxnId="{C9A05969-9166-4074-B133-93476B560F6B}">
      <dgm:prSet/>
      <dgm:spPr/>
      <dgm:t>
        <a:bodyPr/>
        <a:lstStyle/>
        <a:p>
          <a:endParaRPr lang="en-US"/>
        </a:p>
      </dgm:t>
    </dgm:pt>
    <dgm:pt modelId="{43E6C51F-C44B-4BD0-864C-C2CD0DC86689}" type="sibTrans" cxnId="{C9A05969-9166-4074-B133-93476B560F6B}">
      <dgm:prSet/>
      <dgm:spPr/>
      <dgm:t>
        <a:bodyPr/>
        <a:lstStyle/>
        <a:p>
          <a:endParaRPr lang="en-US"/>
        </a:p>
      </dgm:t>
    </dgm:pt>
    <dgm:pt modelId="{1C92394B-9733-4F06-AF6E-47836EB239EC}">
      <dgm:prSet phldrT="[Text]"/>
      <dgm:spPr/>
      <dgm:t>
        <a:bodyPr/>
        <a:lstStyle/>
        <a:p>
          <a:r>
            <a:rPr lang="en-US" dirty="0"/>
            <a:t>TRIZ tools</a:t>
          </a:r>
        </a:p>
      </dgm:t>
    </dgm:pt>
    <dgm:pt modelId="{0575521D-767C-4032-8FB7-4388172F6037}" type="parTrans" cxnId="{B69B2A37-A9AD-4B9E-9B39-DB869FA87BA7}">
      <dgm:prSet/>
      <dgm:spPr/>
      <dgm:t>
        <a:bodyPr/>
        <a:lstStyle/>
        <a:p>
          <a:endParaRPr lang="en-US"/>
        </a:p>
      </dgm:t>
    </dgm:pt>
    <dgm:pt modelId="{E26FB2C4-3474-4A41-ACBB-C092D5BAAE76}" type="sibTrans" cxnId="{B69B2A37-A9AD-4B9E-9B39-DB869FA87BA7}">
      <dgm:prSet/>
      <dgm:spPr/>
      <dgm:t>
        <a:bodyPr/>
        <a:lstStyle/>
        <a:p>
          <a:endParaRPr lang="en-US"/>
        </a:p>
      </dgm:t>
    </dgm:pt>
    <dgm:pt modelId="{32AAFE14-0ADC-4526-BD6C-D73829B7F626}">
      <dgm:prSet phldrT="[Text]"/>
      <dgm:spPr/>
      <dgm:t>
        <a:bodyPr/>
        <a:lstStyle/>
        <a:p>
          <a:r>
            <a:rPr lang="en-US" dirty="0"/>
            <a:t>Invention Ideas</a:t>
          </a:r>
        </a:p>
      </dgm:t>
    </dgm:pt>
    <dgm:pt modelId="{5001B89E-4CA3-43FE-8412-B8F5D4B43D6E}" type="parTrans" cxnId="{CA746A6C-2D76-4000-9514-4379954902B3}">
      <dgm:prSet/>
      <dgm:spPr/>
      <dgm:t>
        <a:bodyPr/>
        <a:lstStyle/>
        <a:p>
          <a:endParaRPr lang="en-US"/>
        </a:p>
      </dgm:t>
    </dgm:pt>
    <dgm:pt modelId="{3DC69144-9643-4A71-A1A8-E3D406A7586A}" type="sibTrans" cxnId="{CA746A6C-2D76-4000-9514-4379954902B3}">
      <dgm:prSet/>
      <dgm:spPr/>
      <dgm:t>
        <a:bodyPr/>
        <a:lstStyle/>
        <a:p>
          <a:endParaRPr lang="en-US"/>
        </a:p>
      </dgm:t>
    </dgm:pt>
    <dgm:pt modelId="{B1548390-E4D5-4AED-A68B-442AA1AAF922}">
      <dgm:prSet phldrT="[Text]"/>
      <dgm:spPr/>
      <dgm:t>
        <a:bodyPr/>
        <a:lstStyle/>
        <a:p>
          <a:r>
            <a:rPr lang="en-US" dirty="0"/>
            <a:t>(+) Performance/ (-) Security</a:t>
          </a:r>
        </a:p>
      </dgm:t>
    </dgm:pt>
    <dgm:pt modelId="{BF193E75-E5EB-4A63-9131-3C4795DAABF3}" type="parTrans" cxnId="{F546CCEE-474B-4C6E-8140-DEAD33844FFD}">
      <dgm:prSet/>
      <dgm:spPr/>
      <dgm:t>
        <a:bodyPr/>
        <a:lstStyle/>
        <a:p>
          <a:endParaRPr lang="en-US"/>
        </a:p>
      </dgm:t>
    </dgm:pt>
    <dgm:pt modelId="{7DA723FB-6892-4FF9-8B2E-0013C987BC2B}" type="sibTrans" cxnId="{F546CCEE-474B-4C6E-8140-DEAD33844FFD}">
      <dgm:prSet/>
      <dgm:spPr/>
      <dgm:t>
        <a:bodyPr/>
        <a:lstStyle/>
        <a:p>
          <a:endParaRPr lang="en-US"/>
        </a:p>
      </dgm:t>
    </dgm:pt>
    <dgm:pt modelId="{572A723B-9BFA-42BA-B088-20F22D399D43}" type="pres">
      <dgm:prSet presAssocID="{A36D59EB-78CC-4A9D-9373-1DDE80B45472}" presName="linearFlow" presStyleCnt="0">
        <dgm:presLayoutVars>
          <dgm:resizeHandles val="exact"/>
        </dgm:presLayoutVars>
      </dgm:prSet>
      <dgm:spPr/>
    </dgm:pt>
    <dgm:pt modelId="{D1C8D4E3-308D-4B1E-8C90-1924917AEE3A}" type="pres">
      <dgm:prSet presAssocID="{60AC7C29-1BF6-4B56-AF07-F923D6D89E84}" presName="node" presStyleLbl="node1" presStyleIdx="0" presStyleCnt="3">
        <dgm:presLayoutVars>
          <dgm:bulletEnabled val="1"/>
        </dgm:presLayoutVars>
      </dgm:prSet>
      <dgm:spPr/>
    </dgm:pt>
    <dgm:pt modelId="{FEE126BF-E433-4AD9-87CB-6C93B84DA293}" type="pres">
      <dgm:prSet presAssocID="{43E6C51F-C44B-4BD0-864C-C2CD0DC86689}" presName="sibTrans" presStyleLbl="sibTrans2D1" presStyleIdx="0" presStyleCnt="2"/>
      <dgm:spPr/>
    </dgm:pt>
    <dgm:pt modelId="{58342C85-A865-4175-B051-3CA26F86CC99}" type="pres">
      <dgm:prSet presAssocID="{43E6C51F-C44B-4BD0-864C-C2CD0DC86689}" presName="connectorText" presStyleLbl="sibTrans2D1" presStyleIdx="0" presStyleCnt="2"/>
      <dgm:spPr/>
    </dgm:pt>
    <dgm:pt modelId="{9B1FD88A-8D50-46D4-BC71-A27D8D270B50}" type="pres">
      <dgm:prSet presAssocID="{1C92394B-9733-4F06-AF6E-47836EB239EC}" presName="node" presStyleLbl="node1" presStyleIdx="1" presStyleCnt="3">
        <dgm:presLayoutVars>
          <dgm:bulletEnabled val="1"/>
        </dgm:presLayoutVars>
      </dgm:prSet>
      <dgm:spPr/>
    </dgm:pt>
    <dgm:pt modelId="{61D8C68C-9D4F-4947-B7BF-15DCD5C28C40}" type="pres">
      <dgm:prSet presAssocID="{E26FB2C4-3474-4A41-ACBB-C092D5BAAE76}" presName="sibTrans" presStyleLbl="sibTrans2D1" presStyleIdx="1" presStyleCnt="2"/>
      <dgm:spPr/>
    </dgm:pt>
    <dgm:pt modelId="{9BE76006-90C9-49B8-B243-283D0061F29B}" type="pres">
      <dgm:prSet presAssocID="{E26FB2C4-3474-4A41-ACBB-C092D5BAAE76}" presName="connectorText" presStyleLbl="sibTrans2D1" presStyleIdx="1" presStyleCnt="2"/>
      <dgm:spPr/>
    </dgm:pt>
    <dgm:pt modelId="{176C882E-3914-4DC9-97C7-5BFF04365776}" type="pres">
      <dgm:prSet presAssocID="{32AAFE14-0ADC-4526-BD6C-D73829B7F626}" presName="node" presStyleLbl="node1" presStyleIdx="2" presStyleCnt="3">
        <dgm:presLayoutVars>
          <dgm:bulletEnabled val="1"/>
        </dgm:presLayoutVars>
      </dgm:prSet>
      <dgm:spPr/>
    </dgm:pt>
  </dgm:ptLst>
  <dgm:cxnLst>
    <dgm:cxn modelId="{490D8606-3DDA-4B5F-AAAD-C44596AD8181}" type="presOf" srcId="{43E6C51F-C44B-4BD0-864C-C2CD0DC86689}" destId="{FEE126BF-E433-4AD9-87CB-6C93B84DA293}" srcOrd="0" destOrd="0" presId="urn:microsoft.com/office/officeart/2005/8/layout/process2"/>
    <dgm:cxn modelId="{A7900332-11C2-4E09-A3EB-033F39EF9F0E}" type="presOf" srcId="{E26FB2C4-3474-4A41-ACBB-C092D5BAAE76}" destId="{9BE76006-90C9-49B8-B243-283D0061F29B}" srcOrd="1" destOrd="0" presId="urn:microsoft.com/office/officeart/2005/8/layout/process2"/>
    <dgm:cxn modelId="{5F661D34-FFCC-48BA-A27F-AB41EE52B269}" type="presOf" srcId="{60AC7C29-1BF6-4B56-AF07-F923D6D89E84}" destId="{D1C8D4E3-308D-4B1E-8C90-1924917AEE3A}" srcOrd="0" destOrd="0" presId="urn:microsoft.com/office/officeart/2005/8/layout/process2"/>
    <dgm:cxn modelId="{B69B2A37-A9AD-4B9E-9B39-DB869FA87BA7}" srcId="{A36D59EB-78CC-4A9D-9373-1DDE80B45472}" destId="{1C92394B-9733-4F06-AF6E-47836EB239EC}" srcOrd="1" destOrd="0" parTransId="{0575521D-767C-4032-8FB7-4388172F6037}" sibTransId="{E26FB2C4-3474-4A41-ACBB-C092D5BAAE76}"/>
    <dgm:cxn modelId="{0FDE643E-F943-431D-805B-390587693529}" type="presOf" srcId="{A36D59EB-78CC-4A9D-9373-1DDE80B45472}" destId="{572A723B-9BFA-42BA-B088-20F22D399D43}" srcOrd="0" destOrd="0" presId="urn:microsoft.com/office/officeart/2005/8/layout/process2"/>
    <dgm:cxn modelId="{600D1742-7FBA-4AE6-B9A9-2B3D42C8C184}" type="presOf" srcId="{43E6C51F-C44B-4BD0-864C-C2CD0DC86689}" destId="{58342C85-A865-4175-B051-3CA26F86CC99}" srcOrd="1" destOrd="0" presId="urn:microsoft.com/office/officeart/2005/8/layout/process2"/>
    <dgm:cxn modelId="{C9A05969-9166-4074-B133-93476B560F6B}" srcId="{A36D59EB-78CC-4A9D-9373-1DDE80B45472}" destId="{60AC7C29-1BF6-4B56-AF07-F923D6D89E84}" srcOrd="0" destOrd="0" parTransId="{A67771F0-BA94-41D8-801D-1288739D316C}" sibTransId="{43E6C51F-C44B-4BD0-864C-C2CD0DC86689}"/>
    <dgm:cxn modelId="{CA746A6C-2D76-4000-9514-4379954902B3}" srcId="{A36D59EB-78CC-4A9D-9373-1DDE80B45472}" destId="{32AAFE14-0ADC-4526-BD6C-D73829B7F626}" srcOrd="2" destOrd="0" parTransId="{5001B89E-4CA3-43FE-8412-B8F5D4B43D6E}" sibTransId="{3DC69144-9643-4A71-A1A8-E3D406A7586A}"/>
    <dgm:cxn modelId="{595F3E52-2680-4965-A496-48BD2B84D9E3}" type="presOf" srcId="{E26FB2C4-3474-4A41-ACBB-C092D5BAAE76}" destId="{61D8C68C-9D4F-4947-B7BF-15DCD5C28C40}" srcOrd="0" destOrd="0" presId="urn:microsoft.com/office/officeart/2005/8/layout/process2"/>
    <dgm:cxn modelId="{A83CEE84-197D-4A77-8A44-0E58F0E1B8F3}" type="presOf" srcId="{32AAFE14-0ADC-4526-BD6C-D73829B7F626}" destId="{176C882E-3914-4DC9-97C7-5BFF04365776}" srcOrd="0" destOrd="0" presId="urn:microsoft.com/office/officeart/2005/8/layout/process2"/>
    <dgm:cxn modelId="{AB8C55AA-A71F-45E8-8AA0-BB310BB9C899}" type="presOf" srcId="{1C92394B-9733-4F06-AF6E-47836EB239EC}" destId="{9B1FD88A-8D50-46D4-BC71-A27D8D270B50}" srcOrd="0" destOrd="0" presId="urn:microsoft.com/office/officeart/2005/8/layout/process2"/>
    <dgm:cxn modelId="{E24D80B1-1F93-4FA5-B291-E40EB69D1EC9}" type="presOf" srcId="{B1548390-E4D5-4AED-A68B-442AA1AAF922}" destId="{D1C8D4E3-308D-4B1E-8C90-1924917AEE3A}" srcOrd="0" destOrd="1" presId="urn:microsoft.com/office/officeart/2005/8/layout/process2"/>
    <dgm:cxn modelId="{F546CCEE-474B-4C6E-8140-DEAD33844FFD}" srcId="{60AC7C29-1BF6-4B56-AF07-F923D6D89E84}" destId="{B1548390-E4D5-4AED-A68B-442AA1AAF922}" srcOrd="0" destOrd="0" parTransId="{BF193E75-E5EB-4A63-9131-3C4795DAABF3}" sibTransId="{7DA723FB-6892-4FF9-8B2E-0013C987BC2B}"/>
    <dgm:cxn modelId="{1AA8D07D-16EB-4C93-B561-23093B0E1D26}" type="presParOf" srcId="{572A723B-9BFA-42BA-B088-20F22D399D43}" destId="{D1C8D4E3-308D-4B1E-8C90-1924917AEE3A}" srcOrd="0" destOrd="0" presId="urn:microsoft.com/office/officeart/2005/8/layout/process2"/>
    <dgm:cxn modelId="{4D922B8D-EC3C-4EFE-B476-314EF916E3CF}" type="presParOf" srcId="{572A723B-9BFA-42BA-B088-20F22D399D43}" destId="{FEE126BF-E433-4AD9-87CB-6C93B84DA293}" srcOrd="1" destOrd="0" presId="urn:microsoft.com/office/officeart/2005/8/layout/process2"/>
    <dgm:cxn modelId="{13255536-4CFE-4632-9CF4-22D7F7689CE8}" type="presParOf" srcId="{FEE126BF-E433-4AD9-87CB-6C93B84DA293}" destId="{58342C85-A865-4175-B051-3CA26F86CC99}" srcOrd="0" destOrd="0" presId="urn:microsoft.com/office/officeart/2005/8/layout/process2"/>
    <dgm:cxn modelId="{B7165EDB-DFC8-46F3-926D-DCA2BB6467FF}" type="presParOf" srcId="{572A723B-9BFA-42BA-B088-20F22D399D43}" destId="{9B1FD88A-8D50-46D4-BC71-A27D8D270B50}" srcOrd="2" destOrd="0" presId="urn:microsoft.com/office/officeart/2005/8/layout/process2"/>
    <dgm:cxn modelId="{202E5194-D9F3-46FB-A65D-AEF68F69B50B}" type="presParOf" srcId="{572A723B-9BFA-42BA-B088-20F22D399D43}" destId="{61D8C68C-9D4F-4947-B7BF-15DCD5C28C40}" srcOrd="3" destOrd="0" presId="urn:microsoft.com/office/officeart/2005/8/layout/process2"/>
    <dgm:cxn modelId="{A46E14BC-1E0B-4CEA-8B5C-37FC94A77C6D}" type="presParOf" srcId="{61D8C68C-9D4F-4947-B7BF-15DCD5C28C40}" destId="{9BE76006-90C9-49B8-B243-283D0061F29B}" srcOrd="0" destOrd="0" presId="urn:microsoft.com/office/officeart/2005/8/layout/process2"/>
    <dgm:cxn modelId="{7761FCF2-E5B7-4004-9A64-2E27274A4E72}" type="presParOf" srcId="{572A723B-9BFA-42BA-B088-20F22D399D43}" destId="{176C882E-3914-4DC9-97C7-5BFF043657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3FD3F0-EE65-4CDE-817B-F3144FC2073C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C4B5F52C-5770-4EBC-97D6-40E9DE35A044}">
      <dgm:prSet phldrT="[Text]"/>
      <dgm:spPr/>
      <dgm:t>
        <a:bodyPr/>
        <a:lstStyle/>
        <a:p>
          <a:r>
            <a:rPr lang="en-US" dirty="0"/>
            <a:t>Frontend: Search Page</a:t>
          </a:r>
        </a:p>
      </dgm:t>
    </dgm:pt>
    <dgm:pt modelId="{BD9753CD-A3B6-4441-B66F-976EC6420412}" type="parTrans" cxnId="{DEBA66FC-DE50-4621-8EAD-DF7C57671D98}">
      <dgm:prSet/>
      <dgm:spPr/>
      <dgm:t>
        <a:bodyPr/>
        <a:lstStyle/>
        <a:p>
          <a:endParaRPr lang="en-US"/>
        </a:p>
      </dgm:t>
    </dgm:pt>
    <dgm:pt modelId="{4059291F-0FC6-49CA-8A9D-0461F4059914}" type="sibTrans" cxnId="{DEBA66FC-DE50-4621-8EAD-DF7C57671D98}">
      <dgm:prSet/>
      <dgm:spPr/>
      <dgm:t>
        <a:bodyPr/>
        <a:lstStyle/>
        <a:p>
          <a:endParaRPr lang="en-US"/>
        </a:p>
      </dgm:t>
    </dgm:pt>
    <dgm:pt modelId="{ECE385C9-F1A6-486B-9D32-423F61081772}">
      <dgm:prSet phldrT="[Text]"/>
      <dgm:spPr/>
      <dgm:t>
        <a:bodyPr/>
        <a:lstStyle/>
        <a:p>
          <a:r>
            <a:rPr lang="en-US" dirty="0"/>
            <a:t>Backend: Search API</a:t>
          </a:r>
        </a:p>
      </dgm:t>
    </dgm:pt>
    <dgm:pt modelId="{F5B546B5-5FAC-4E29-8229-1BBEDFA1D903}" type="parTrans" cxnId="{F6CC841D-1FED-4454-802A-C6502A6D0278}">
      <dgm:prSet/>
      <dgm:spPr/>
      <dgm:t>
        <a:bodyPr/>
        <a:lstStyle/>
        <a:p>
          <a:endParaRPr lang="en-US"/>
        </a:p>
      </dgm:t>
    </dgm:pt>
    <dgm:pt modelId="{D2EBF4FA-330B-4AFA-818A-6FDD254A04AF}" type="sibTrans" cxnId="{F6CC841D-1FED-4454-802A-C6502A6D0278}">
      <dgm:prSet/>
      <dgm:spPr/>
      <dgm:t>
        <a:bodyPr/>
        <a:lstStyle/>
        <a:p>
          <a:endParaRPr lang="en-US"/>
        </a:p>
      </dgm:t>
    </dgm:pt>
    <dgm:pt modelId="{869D71BD-A469-478D-A504-16EF111F62F3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F9143F34-7710-4BD7-B75D-064575836DCB}" type="parTrans" cxnId="{90DE3715-E876-4CE4-B3EE-181BBE43B061}">
      <dgm:prSet/>
      <dgm:spPr/>
      <dgm:t>
        <a:bodyPr/>
        <a:lstStyle/>
        <a:p>
          <a:endParaRPr lang="en-US"/>
        </a:p>
      </dgm:t>
    </dgm:pt>
    <dgm:pt modelId="{E2734708-03B5-486F-87EC-F448EF45C7C9}" type="sibTrans" cxnId="{90DE3715-E876-4CE4-B3EE-181BBE43B061}">
      <dgm:prSet/>
      <dgm:spPr/>
      <dgm:t>
        <a:bodyPr/>
        <a:lstStyle/>
        <a:p>
          <a:endParaRPr lang="en-US"/>
        </a:p>
      </dgm:t>
    </dgm:pt>
    <dgm:pt modelId="{12BFF168-4869-4FC0-8D86-C8852E9642E1}" type="pres">
      <dgm:prSet presAssocID="{8E3FD3F0-EE65-4CDE-817B-F3144FC2073C}" presName="Name0" presStyleCnt="0">
        <dgm:presLayoutVars>
          <dgm:dir/>
          <dgm:resizeHandles val="exact"/>
        </dgm:presLayoutVars>
      </dgm:prSet>
      <dgm:spPr/>
    </dgm:pt>
    <dgm:pt modelId="{E609051B-11F0-4A05-AFA4-E1425D793519}" type="pres">
      <dgm:prSet presAssocID="{C4B5F52C-5770-4EBC-97D6-40E9DE35A044}" presName="node" presStyleLbl="node1" presStyleIdx="0" presStyleCnt="3">
        <dgm:presLayoutVars>
          <dgm:bulletEnabled val="1"/>
        </dgm:presLayoutVars>
      </dgm:prSet>
      <dgm:spPr/>
    </dgm:pt>
    <dgm:pt modelId="{DAA9F3EC-8C5E-4130-A2F0-1297FE988105}" type="pres">
      <dgm:prSet presAssocID="{4059291F-0FC6-49CA-8A9D-0461F4059914}" presName="sibTrans" presStyleLbl="sibTrans2D1" presStyleIdx="0" presStyleCnt="2"/>
      <dgm:spPr/>
    </dgm:pt>
    <dgm:pt modelId="{4DF8990E-80C2-4E00-A7D4-1E961D0225B9}" type="pres">
      <dgm:prSet presAssocID="{4059291F-0FC6-49CA-8A9D-0461F4059914}" presName="connectorText" presStyleLbl="sibTrans2D1" presStyleIdx="0" presStyleCnt="2"/>
      <dgm:spPr/>
    </dgm:pt>
    <dgm:pt modelId="{607D0260-96DE-4E09-BB10-6B07BD4FBE69}" type="pres">
      <dgm:prSet presAssocID="{ECE385C9-F1A6-486B-9D32-423F61081772}" presName="node" presStyleLbl="node1" presStyleIdx="1" presStyleCnt="3">
        <dgm:presLayoutVars>
          <dgm:bulletEnabled val="1"/>
        </dgm:presLayoutVars>
      </dgm:prSet>
      <dgm:spPr/>
    </dgm:pt>
    <dgm:pt modelId="{13B3E85B-930F-4CD7-99D8-E59B6DBB6FC6}" type="pres">
      <dgm:prSet presAssocID="{D2EBF4FA-330B-4AFA-818A-6FDD254A04AF}" presName="sibTrans" presStyleLbl="sibTrans2D1" presStyleIdx="1" presStyleCnt="2"/>
      <dgm:spPr/>
    </dgm:pt>
    <dgm:pt modelId="{2EB9AF00-B063-4DA1-AAAC-7A7362E324C6}" type="pres">
      <dgm:prSet presAssocID="{D2EBF4FA-330B-4AFA-818A-6FDD254A04AF}" presName="connectorText" presStyleLbl="sibTrans2D1" presStyleIdx="1" presStyleCnt="2"/>
      <dgm:spPr/>
    </dgm:pt>
    <dgm:pt modelId="{564340FB-FA70-4CF0-A5C1-EEBB763B2A7F}" type="pres">
      <dgm:prSet presAssocID="{869D71BD-A469-478D-A504-16EF111F62F3}" presName="node" presStyleLbl="node1" presStyleIdx="2" presStyleCnt="3">
        <dgm:presLayoutVars>
          <dgm:bulletEnabled val="1"/>
        </dgm:presLayoutVars>
      </dgm:prSet>
      <dgm:spPr/>
    </dgm:pt>
  </dgm:ptLst>
  <dgm:cxnLst>
    <dgm:cxn modelId="{90DE3715-E876-4CE4-B3EE-181BBE43B061}" srcId="{8E3FD3F0-EE65-4CDE-817B-F3144FC2073C}" destId="{869D71BD-A469-478D-A504-16EF111F62F3}" srcOrd="2" destOrd="0" parTransId="{F9143F34-7710-4BD7-B75D-064575836DCB}" sibTransId="{E2734708-03B5-486F-87EC-F448EF45C7C9}"/>
    <dgm:cxn modelId="{F6CC841D-1FED-4454-802A-C6502A6D0278}" srcId="{8E3FD3F0-EE65-4CDE-817B-F3144FC2073C}" destId="{ECE385C9-F1A6-486B-9D32-423F61081772}" srcOrd="1" destOrd="0" parTransId="{F5B546B5-5FAC-4E29-8229-1BBEDFA1D903}" sibTransId="{D2EBF4FA-330B-4AFA-818A-6FDD254A04AF}"/>
    <dgm:cxn modelId="{12C0D736-26DC-4FFA-BFA6-65F84E9C0EEF}" type="presOf" srcId="{D2EBF4FA-330B-4AFA-818A-6FDD254A04AF}" destId="{13B3E85B-930F-4CD7-99D8-E59B6DBB6FC6}" srcOrd="0" destOrd="0" presId="urn:microsoft.com/office/officeart/2005/8/layout/process1"/>
    <dgm:cxn modelId="{0152AB43-012E-4C4E-BB79-F14222909D4B}" type="presOf" srcId="{C4B5F52C-5770-4EBC-97D6-40E9DE35A044}" destId="{E609051B-11F0-4A05-AFA4-E1425D793519}" srcOrd="0" destOrd="0" presId="urn:microsoft.com/office/officeart/2005/8/layout/process1"/>
    <dgm:cxn modelId="{883A5767-7C37-450D-8E89-F934E6EE0C42}" type="presOf" srcId="{4059291F-0FC6-49CA-8A9D-0461F4059914}" destId="{DAA9F3EC-8C5E-4130-A2F0-1297FE988105}" srcOrd="0" destOrd="0" presId="urn:microsoft.com/office/officeart/2005/8/layout/process1"/>
    <dgm:cxn modelId="{0E0B236D-2731-4EA6-BD40-06E7C7E916B2}" type="presOf" srcId="{869D71BD-A469-478D-A504-16EF111F62F3}" destId="{564340FB-FA70-4CF0-A5C1-EEBB763B2A7F}" srcOrd="0" destOrd="0" presId="urn:microsoft.com/office/officeart/2005/8/layout/process1"/>
    <dgm:cxn modelId="{8E24EC70-6AF8-46A5-ADA5-CEE67B94B769}" type="presOf" srcId="{ECE385C9-F1A6-486B-9D32-423F61081772}" destId="{607D0260-96DE-4E09-BB10-6B07BD4FBE69}" srcOrd="0" destOrd="0" presId="urn:microsoft.com/office/officeart/2005/8/layout/process1"/>
    <dgm:cxn modelId="{01092685-105E-4C7A-A970-58CA6FCEB59E}" type="presOf" srcId="{D2EBF4FA-330B-4AFA-818A-6FDD254A04AF}" destId="{2EB9AF00-B063-4DA1-AAAC-7A7362E324C6}" srcOrd="1" destOrd="0" presId="urn:microsoft.com/office/officeart/2005/8/layout/process1"/>
    <dgm:cxn modelId="{DB41F3B9-E371-4D2C-B511-F7609FA83236}" type="presOf" srcId="{4059291F-0FC6-49CA-8A9D-0461F4059914}" destId="{4DF8990E-80C2-4E00-A7D4-1E961D0225B9}" srcOrd="1" destOrd="0" presId="urn:microsoft.com/office/officeart/2005/8/layout/process1"/>
    <dgm:cxn modelId="{30296DDC-5485-4ADD-B5FF-660C479F428C}" type="presOf" srcId="{8E3FD3F0-EE65-4CDE-817B-F3144FC2073C}" destId="{12BFF168-4869-4FC0-8D86-C8852E9642E1}" srcOrd="0" destOrd="0" presId="urn:microsoft.com/office/officeart/2005/8/layout/process1"/>
    <dgm:cxn modelId="{DEBA66FC-DE50-4621-8EAD-DF7C57671D98}" srcId="{8E3FD3F0-EE65-4CDE-817B-F3144FC2073C}" destId="{C4B5F52C-5770-4EBC-97D6-40E9DE35A044}" srcOrd="0" destOrd="0" parTransId="{BD9753CD-A3B6-4441-B66F-976EC6420412}" sibTransId="{4059291F-0FC6-49CA-8A9D-0461F4059914}"/>
    <dgm:cxn modelId="{73BD9253-F01E-494F-BEEC-11CFD120CC0C}" type="presParOf" srcId="{12BFF168-4869-4FC0-8D86-C8852E9642E1}" destId="{E609051B-11F0-4A05-AFA4-E1425D793519}" srcOrd="0" destOrd="0" presId="urn:microsoft.com/office/officeart/2005/8/layout/process1"/>
    <dgm:cxn modelId="{460CEDE5-8E3D-4321-98C1-A9B9D5B6B055}" type="presParOf" srcId="{12BFF168-4869-4FC0-8D86-C8852E9642E1}" destId="{DAA9F3EC-8C5E-4130-A2F0-1297FE988105}" srcOrd="1" destOrd="0" presId="urn:microsoft.com/office/officeart/2005/8/layout/process1"/>
    <dgm:cxn modelId="{B751EAEC-3883-4DE9-BF53-B6F634474CEA}" type="presParOf" srcId="{DAA9F3EC-8C5E-4130-A2F0-1297FE988105}" destId="{4DF8990E-80C2-4E00-A7D4-1E961D0225B9}" srcOrd="0" destOrd="0" presId="urn:microsoft.com/office/officeart/2005/8/layout/process1"/>
    <dgm:cxn modelId="{DE275CC3-6F7C-49ED-BD8E-FDE491E0A996}" type="presParOf" srcId="{12BFF168-4869-4FC0-8D86-C8852E9642E1}" destId="{607D0260-96DE-4E09-BB10-6B07BD4FBE69}" srcOrd="2" destOrd="0" presId="urn:microsoft.com/office/officeart/2005/8/layout/process1"/>
    <dgm:cxn modelId="{6C3B6D23-0355-4147-A97F-22432653053E}" type="presParOf" srcId="{12BFF168-4869-4FC0-8D86-C8852E9642E1}" destId="{13B3E85B-930F-4CD7-99D8-E59B6DBB6FC6}" srcOrd="3" destOrd="0" presId="urn:microsoft.com/office/officeart/2005/8/layout/process1"/>
    <dgm:cxn modelId="{4E5C629E-D409-42A7-804E-2395A826CADE}" type="presParOf" srcId="{13B3E85B-930F-4CD7-99D8-E59B6DBB6FC6}" destId="{2EB9AF00-B063-4DA1-AAAC-7A7362E324C6}" srcOrd="0" destOrd="0" presId="urn:microsoft.com/office/officeart/2005/8/layout/process1"/>
    <dgm:cxn modelId="{2155102D-582F-42FF-93A1-731E023B8063}" type="presParOf" srcId="{12BFF168-4869-4FC0-8D86-C8852E9642E1}" destId="{564340FB-FA70-4CF0-A5C1-EEBB763B2A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0E30-FD2D-40F1-8409-C489A57BA1A2}">
      <dsp:nvSpPr>
        <dsp:cNvPr id="0" name=""/>
        <dsp:cNvSpPr/>
      </dsp:nvSpPr>
      <dsp:spPr>
        <a:xfrm>
          <a:off x="2052719" y="2933528"/>
          <a:ext cx="108388" cy="10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D281-1B6E-4D14-802E-3A9CF19AB5F2}">
      <dsp:nvSpPr>
        <dsp:cNvPr id="0" name=""/>
        <dsp:cNvSpPr/>
      </dsp:nvSpPr>
      <dsp:spPr>
        <a:xfrm>
          <a:off x="1848406" y="3031883"/>
          <a:ext cx="108388" cy="108388"/>
        </a:xfrm>
        <a:prstGeom prst="ellipse">
          <a:avLst/>
        </a:prstGeom>
        <a:solidFill>
          <a:schemeClr val="accent3">
            <a:hueOff val="-307835"/>
            <a:satOff val="-316"/>
            <a:lumOff val="-410"/>
            <a:alphaOff val="0"/>
          </a:schemeClr>
        </a:solidFill>
        <a:ln w="12700" cap="flat" cmpd="sng" algn="ctr">
          <a:solidFill>
            <a:schemeClr val="accent3">
              <a:hueOff val="-307835"/>
              <a:satOff val="-316"/>
              <a:lumOff val="-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E5B9-E2C9-4330-AFAB-835A635E12CD}">
      <dsp:nvSpPr>
        <dsp:cNvPr id="0" name=""/>
        <dsp:cNvSpPr/>
      </dsp:nvSpPr>
      <dsp:spPr>
        <a:xfrm>
          <a:off x="1634338" y="3109571"/>
          <a:ext cx="108388" cy="108388"/>
        </a:xfrm>
        <a:prstGeom prst="ellipse">
          <a:avLst/>
        </a:prstGeom>
        <a:solidFill>
          <a:schemeClr val="accent3">
            <a:hueOff val="-615670"/>
            <a:satOff val="-632"/>
            <a:lumOff val="-820"/>
            <a:alphaOff val="0"/>
          </a:schemeClr>
        </a:solidFill>
        <a:ln w="12700" cap="flat" cmpd="sng" algn="ctr">
          <a:solidFill>
            <a:schemeClr val="accent3">
              <a:hueOff val="-615670"/>
              <a:satOff val="-632"/>
              <a:lumOff val="-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49CF3-22E9-4FF0-9CE8-4265F6CCCEE4}">
      <dsp:nvSpPr>
        <dsp:cNvPr id="0" name=""/>
        <dsp:cNvSpPr/>
      </dsp:nvSpPr>
      <dsp:spPr>
        <a:xfrm>
          <a:off x="3033638" y="1794990"/>
          <a:ext cx="108388" cy="108388"/>
        </a:xfrm>
        <a:prstGeom prst="ellipse">
          <a:avLst/>
        </a:prstGeom>
        <a:solidFill>
          <a:schemeClr val="accent3">
            <a:hueOff val="-923506"/>
            <a:satOff val="-947"/>
            <a:lumOff val="-1230"/>
            <a:alphaOff val="0"/>
          </a:schemeClr>
        </a:solidFill>
        <a:ln w="12700" cap="flat" cmpd="sng" algn="ctr">
          <a:solidFill>
            <a:schemeClr val="accent3">
              <a:hueOff val="-923506"/>
              <a:satOff val="-947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021D-70F8-4A12-BB94-96C385AD30D1}">
      <dsp:nvSpPr>
        <dsp:cNvPr id="0" name=""/>
        <dsp:cNvSpPr/>
      </dsp:nvSpPr>
      <dsp:spPr>
        <a:xfrm>
          <a:off x="2951262" y="1995143"/>
          <a:ext cx="108388" cy="108388"/>
        </a:xfrm>
        <a:prstGeom prst="ellipse">
          <a:avLst/>
        </a:prstGeom>
        <a:solidFill>
          <a:schemeClr val="accent3">
            <a:hueOff val="-1231341"/>
            <a:satOff val="-1263"/>
            <a:lumOff val="-1640"/>
            <a:alphaOff val="0"/>
          </a:schemeClr>
        </a:solidFill>
        <a:ln w="12700" cap="flat" cmpd="sng" algn="ctr">
          <a:solidFill>
            <a:schemeClr val="accent3">
              <a:hueOff val="-1231341"/>
              <a:satOff val="-1263"/>
              <a:lumOff val="-16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BB709-CAB5-4160-A9B4-A632B4C6FCF8}">
      <dsp:nvSpPr>
        <dsp:cNvPr id="0" name=""/>
        <dsp:cNvSpPr/>
      </dsp:nvSpPr>
      <dsp:spPr>
        <a:xfrm>
          <a:off x="2892733" y="288293"/>
          <a:ext cx="108388" cy="108388"/>
        </a:xfrm>
        <a:prstGeom prst="ellipse">
          <a:avLst/>
        </a:prstGeom>
        <a:solidFill>
          <a:schemeClr val="accent3">
            <a:hueOff val="-1539176"/>
            <a:satOff val="-1579"/>
            <a:lumOff val="-2050"/>
            <a:alphaOff val="0"/>
          </a:schemeClr>
        </a:solidFill>
        <a:ln w="12700" cap="flat" cmpd="sng" algn="ctr">
          <a:solidFill>
            <a:schemeClr val="accent3">
              <a:hueOff val="-1539176"/>
              <a:satOff val="-1579"/>
              <a:lumOff val="-20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5CA6-3FB4-4462-B4F9-08E65EA7C273}">
      <dsp:nvSpPr>
        <dsp:cNvPr id="0" name=""/>
        <dsp:cNvSpPr/>
      </dsp:nvSpPr>
      <dsp:spPr>
        <a:xfrm>
          <a:off x="3043393" y="192618"/>
          <a:ext cx="108388" cy="108388"/>
        </a:xfrm>
        <a:prstGeom prst="ellipse">
          <a:avLst/>
        </a:prstGeom>
        <a:solidFill>
          <a:schemeClr val="accent3">
            <a:hueOff val="-1847011"/>
            <a:satOff val="-1895"/>
            <a:lumOff val="-2460"/>
            <a:alphaOff val="0"/>
          </a:schemeClr>
        </a:solidFill>
        <a:ln w="12700" cap="flat" cmpd="sng" algn="ctr">
          <a:solidFill>
            <a:schemeClr val="accent3">
              <a:hueOff val="-1847011"/>
              <a:satOff val="-1895"/>
              <a:lumOff val="-2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90E1-8C0E-40E7-98F5-7A3716539D0A}">
      <dsp:nvSpPr>
        <dsp:cNvPr id="0" name=""/>
        <dsp:cNvSpPr/>
      </dsp:nvSpPr>
      <dsp:spPr>
        <a:xfrm>
          <a:off x="3194053" y="96942"/>
          <a:ext cx="108388" cy="108388"/>
        </a:xfrm>
        <a:prstGeom prst="ellipse">
          <a:avLst/>
        </a:prstGeom>
        <a:solidFill>
          <a:schemeClr val="accent3">
            <a:hueOff val="-2154846"/>
            <a:satOff val="-2211"/>
            <a:lumOff val="-2870"/>
            <a:alphaOff val="0"/>
          </a:schemeClr>
        </a:solidFill>
        <a:ln w="12700" cap="flat" cmpd="sng" algn="ctr">
          <a:solidFill>
            <a:schemeClr val="accent3">
              <a:hueOff val="-2154846"/>
              <a:satOff val="-2211"/>
              <a:lumOff val="-2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C595-E0CC-490B-9F8A-03111742CCE1}">
      <dsp:nvSpPr>
        <dsp:cNvPr id="0" name=""/>
        <dsp:cNvSpPr/>
      </dsp:nvSpPr>
      <dsp:spPr>
        <a:xfrm>
          <a:off x="3344714" y="192618"/>
          <a:ext cx="108388" cy="108388"/>
        </a:xfrm>
        <a:prstGeom prst="ellipse">
          <a:avLst/>
        </a:prstGeom>
        <a:solidFill>
          <a:schemeClr val="accent3">
            <a:hueOff val="-2462682"/>
            <a:satOff val="-2527"/>
            <a:lumOff val="-3280"/>
            <a:alphaOff val="0"/>
          </a:schemeClr>
        </a:solidFill>
        <a:ln w="12700" cap="flat" cmpd="sng" algn="ctr">
          <a:solidFill>
            <a:schemeClr val="accent3">
              <a:hueOff val="-2462682"/>
              <a:satOff val="-2527"/>
              <a:lumOff val="-32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6635-E005-49CE-9024-59DC632D6E39}">
      <dsp:nvSpPr>
        <dsp:cNvPr id="0" name=""/>
        <dsp:cNvSpPr/>
      </dsp:nvSpPr>
      <dsp:spPr>
        <a:xfrm>
          <a:off x="3495374" y="288293"/>
          <a:ext cx="108388" cy="108388"/>
        </a:xfrm>
        <a:prstGeom prst="ellipse">
          <a:avLst/>
        </a:prstGeom>
        <a:solidFill>
          <a:schemeClr val="accent3">
            <a:hueOff val="-2770517"/>
            <a:satOff val="-2842"/>
            <a:lumOff val="-3690"/>
            <a:alphaOff val="0"/>
          </a:schemeClr>
        </a:solidFill>
        <a:ln w="12700" cap="flat" cmpd="sng" algn="ctr">
          <a:solidFill>
            <a:schemeClr val="accent3">
              <a:hueOff val="-2770517"/>
              <a:satOff val="-2842"/>
              <a:lumOff val="-3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0A56-FC35-4E88-BA1A-9E1B9E51935A}">
      <dsp:nvSpPr>
        <dsp:cNvPr id="0" name=""/>
        <dsp:cNvSpPr/>
      </dsp:nvSpPr>
      <dsp:spPr>
        <a:xfrm>
          <a:off x="3194053" y="298626"/>
          <a:ext cx="108388" cy="108388"/>
        </a:xfrm>
        <a:prstGeom prst="ellipse">
          <a:avLst/>
        </a:prstGeom>
        <a:solidFill>
          <a:schemeClr val="accent3">
            <a:hueOff val="-3078352"/>
            <a:satOff val="-3158"/>
            <a:lumOff val="-4100"/>
            <a:alphaOff val="0"/>
          </a:schemeClr>
        </a:solidFill>
        <a:ln w="12700" cap="flat" cmpd="sng" algn="ctr">
          <a:solidFill>
            <a:schemeClr val="accent3">
              <a:hueOff val="-3078352"/>
              <a:satOff val="-3158"/>
              <a:lumOff val="-4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1416D-C072-414F-A8A0-AA50FFF415D5}">
      <dsp:nvSpPr>
        <dsp:cNvPr id="0" name=""/>
        <dsp:cNvSpPr/>
      </dsp:nvSpPr>
      <dsp:spPr>
        <a:xfrm>
          <a:off x="3194053" y="500693"/>
          <a:ext cx="108388" cy="108388"/>
        </a:xfrm>
        <a:prstGeom prst="ellipse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1273-4FB3-41F4-A786-A5C69B37D520}">
      <dsp:nvSpPr>
        <dsp:cNvPr id="0" name=""/>
        <dsp:cNvSpPr/>
      </dsp:nvSpPr>
      <dsp:spPr>
        <a:xfrm>
          <a:off x="1105943" y="3340191"/>
          <a:ext cx="2337946" cy="626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</a:t>
          </a:r>
        </a:p>
      </dsp:txBody>
      <dsp:txXfrm>
        <a:off x="1136544" y="3370792"/>
        <a:ext cx="2276744" cy="565663"/>
      </dsp:txXfrm>
    </dsp:sp>
    <dsp:sp modelId="{00E38CD4-EECE-49C7-9135-E98A3C6F8229}">
      <dsp:nvSpPr>
        <dsp:cNvPr id="0" name=""/>
        <dsp:cNvSpPr/>
      </dsp:nvSpPr>
      <dsp:spPr>
        <a:xfrm>
          <a:off x="457778" y="2725572"/>
          <a:ext cx="1083888" cy="10838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0F4A3-1AED-4920-B847-6DF65DB7DBD1}">
      <dsp:nvSpPr>
        <dsp:cNvPr id="0" name=""/>
        <dsp:cNvSpPr/>
      </dsp:nvSpPr>
      <dsp:spPr>
        <a:xfrm>
          <a:off x="2609838" y="2526184"/>
          <a:ext cx="2337946" cy="626865"/>
        </a:xfrm>
        <a:prstGeom prst="roundRect">
          <a:avLst/>
        </a:prstGeom>
        <a:solidFill>
          <a:schemeClr val="accent3">
            <a:hueOff val="-1693094"/>
            <a:satOff val="-17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</a:t>
          </a:r>
        </a:p>
      </dsp:txBody>
      <dsp:txXfrm>
        <a:off x="2640439" y="2556785"/>
        <a:ext cx="2276744" cy="565663"/>
      </dsp:txXfrm>
    </dsp:sp>
    <dsp:sp modelId="{FA065D93-036F-4B0B-82C9-C88B87850AEA}">
      <dsp:nvSpPr>
        <dsp:cNvPr id="0" name=""/>
        <dsp:cNvSpPr/>
      </dsp:nvSpPr>
      <dsp:spPr>
        <a:xfrm>
          <a:off x="1961673" y="1911565"/>
          <a:ext cx="1083888" cy="10838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C03-1C54-44AC-8A6A-BA0A37B6A2FE}">
      <dsp:nvSpPr>
        <dsp:cNvPr id="0" name=""/>
        <dsp:cNvSpPr/>
      </dsp:nvSpPr>
      <dsp:spPr>
        <a:xfrm>
          <a:off x="3300274" y="1291588"/>
          <a:ext cx="2337946" cy="626865"/>
        </a:xfrm>
        <a:prstGeom prst="round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</a:t>
          </a:r>
        </a:p>
      </dsp:txBody>
      <dsp:txXfrm>
        <a:off x="3330875" y="1322189"/>
        <a:ext cx="2276744" cy="565663"/>
      </dsp:txXfrm>
    </dsp:sp>
    <dsp:sp modelId="{E4BF1E57-B74E-4BB1-9E86-E35794587C4F}">
      <dsp:nvSpPr>
        <dsp:cNvPr id="0" name=""/>
        <dsp:cNvSpPr/>
      </dsp:nvSpPr>
      <dsp:spPr>
        <a:xfrm>
          <a:off x="2652109" y="676969"/>
          <a:ext cx="1083888" cy="10838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A3DB2-E34A-4FB3-A49D-053B5D5B34F5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FA36-2A28-41EB-A011-65EB77387752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Security</a:t>
          </a:r>
        </a:p>
      </dsp:txBody>
      <dsp:txXfrm>
        <a:off x="707136" y="1256379"/>
        <a:ext cx="2462784" cy="2344743"/>
      </dsp:txXfrm>
    </dsp:sp>
    <dsp:sp modelId="{4CF9A212-70E6-4500-A3E8-A27306590E4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Complexity</a:t>
          </a:r>
        </a:p>
      </dsp:txBody>
      <dsp:txXfrm>
        <a:off x="3224784" y="1256379"/>
        <a:ext cx="2462784" cy="2344743"/>
      </dsp:txXfrm>
    </dsp:sp>
    <dsp:sp modelId="{7DB2BAFF-F07D-41F0-80AF-B3847AA2ED51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F925-058A-4CE3-A53B-ABDB532BCEFB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AE06-0A6D-49EA-8511-5C64AACEBE75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DD6A-0FE1-4731-9FF9-6365D06D6652}">
      <dsp:nvSpPr>
        <dsp:cNvPr id="0" name=""/>
        <dsp:cNvSpPr/>
      </dsp:nvSpPr>
      <dsp:spPr>
        <a:xfrm>
          <a:off x="758140" y="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Problems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Two-tier architecture</a:t>
          </a:r>
        </a:p>
      </dsp:txBody>
      <dsp:txXfrm>
        <a:off x="778927" y="20787"/>
        <a:ext cx="1821450" cy="668149"/>
      </dsp:txXfrm>
    </dsp:sp>
    <dsp:sp modelId="{BF8565D8-4B83-4B46-B5C6-CE51703A773A}">
      <dsp:nvSpPr>
        <dsp:cNvPr id="0" name=""/>
        <dsp:cNvSpPr/>
      </dsp:nvSpPr>
      <dsp:spPr>
        <a:xfrm rot="5400000">
          <a:off x="1556579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754080"/>
        <a:ext cx="191625" cy="186302"/>
      </dsp:txXfrm>
    </dsp:sp>
    <dsp:sp modelId="{8C5C8990-9072-45D8-AB26-E3F0A5DD2640}">
      <dsp:nvSpPr>
        <dsp:cNvPr id="0" name=""/>
        <dsp:cNvSpPr/>
      </dsp:nvSpPr>
      <dsp:spPr>
        <a:xfrm>
          <a:off x="758140" y="1064585"/>
          <a:ext cx="1863024" cy="7097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78927" y="1085372"/>
        <a:ext cx="1821450" cy="668149"/>
      </dsp:txXfrm>
    </dsp:sp>
    <dsp:sp modelId="{80D1B6B7-D80D-44FA-BE2B-27D289C846C0}">
      <dsp:nvSpPr>
        <dsp:cNvPr id="0" name=""/>
        <dsp:cNvSpPr/>
      </dsp:nvSpPr>
      <dsp:spPr>
        <a:xfrm rot="5400000">
          <a:off x="1556579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1818665"/>
        <a:ext cx="191625" cy="186302"/>
      </dsp:txXfrm>
    </dsp:sp>
    <dsp:sp modelId="{3D220C18-52C7-4B2F-9DF6-3231F0BBE662}">
      <dsp:nvSpPr>
        <dsp:cNvPr id="0" name=""/>
        <dsp:cNvSpPr/>
      </dsp:nvSpPr>
      <dsp:spPr>
        <a:xfrm>
          <a:off x="758140" y="212917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Solution</a:t>
          </a:r>
        </a:p>
      </dsp:txBody>
      <dsp:txXfrm>
        <a:off x="778927" y="2149957"/>
        <a:ext cx="1821450" cy="668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8D4E3-308D-4B1E-8C90-1924917AEE3A}">
      <dsp:nvSpPr>
        <dsp:cNvPr id="0" name=""/>
        <dsp:cNvSpPr/>
      </dsp:nvSpPr>
      <dsp:spPr>
        <a:xfrm>
          <a:off x="734244" y="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Abstract Contradictions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(+) Performance/ (-) Security</a:t>
          </a:r>
        </a:p>
      </dsp:txBody>
      <dsp:txXfrm>
        <a:off x="755031" y="20787"/>
        <a:ext cx="2211798" cy="668149"/>
      </dsp:txXfrm>
    </dsp:sp>
    <dsp:sp modelId="{FEE126BF-E433-4AD9-87CB-6C93B84DA293}">
      <dsp:nvSpPr>
        <dsp:cNvPr id="0" name=""/>
        <dsp:cNvSpPr/>
      </dsp:nvSpPr>
      <dsp:spPr>
        <a:xfrm rot="5400000">
          <a:off x="1727857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754080"/>
        <a:ext cx="191625" cy="186302"/>
      </dsp:txXfrm>
    </dsp:sp>
    <dsp:sp modelId="{9B1FD88A-8D50-46D4-BC71-A27D8D270B50}">
      <dsp:nvSpPr>
        <dsp:cNvPr id="0" name=""/>
        <dsp:cNvSpPr/>
      </dsp:nvSpPr>
      <dsp:spPr>
        <a:xfrm>
          <a:off x="734244" y="1064585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TRIZ tools</a:t>
          </a:r>
        </a:p>
      </dsp:txBody>
      <dsp:txXfrm>
        <a:off x="755031" y="1085372"/>
        <a:ext cx="2211798" cy="668149"/>
      </dsp:txXfrm>
    </dsp:sp>
    <dsp:sp modelId="{61D8C68C-9D4F-4947-B7BF-15DCD5C28C40}">
      <dsp:nvSpPr>
        <dsp:cNvPr id="0" name=""/>
        <dsp:cNvSpPr/>
      </dsp:nvSpPr>
      <dsp:spPr>
        <a:xfrm rot="5400000">
          <a:off x="1727857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1818665"/>
        <a:ext cx="191625" cy="186302"/>
      </dsp:txXfrm>
    </dsp:sp>
    <dsp:sp modelId="{176C882E-3914-4DC9-97C7-5BFF04365776}">
      <dsp:nvSpPr>
        <dsp:cNvPr id="0" name=""/>
        <dsp:cNvSpPr/>
      </dsp:nvSpPr>
      <dsp:spPr>
        <a:xfrm>
          <a:off x="734244" y="212917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Invention Ideas</a:t>
          </a:r>
        </a:p>
      </dsp:txBody>
      <dsp:txXfrm>
        <a:off x="755031" y="2149957"/>
        <a:ext cx="2211798" cy="668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051B-11F0-4A05-AFA4-E1425D793519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Frontend: Search Page</a:t>
          </a:r>
        </a:p>
      </dsp:txBody>
      <dsp:txXfrm>
        <a:off x="33499" y="1579724"/>
        <a:ext cx="1545106" cy="904550"/>
      </dsp:txXfrm>
    </dsp:sp>
    <dsp:sp modelId="{DAA9F3EC-8C5E-4130-A2F0-1297FE988105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66887" y="1912856"/>
        <a:ext cx="237646" cy="238286"/>
      </dsp:txXfrm>
    </dsp:sp>
    <dsp:sp modelId="{607D0260-96DE-4E09-BB10-6B07BD4FBE69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Backend: Search API</a:t>
          </a:r>
        </a:p>
      </dsp:txBody>
      <dsp:txXfrm>
        <a:off x="2275446" y="1579724"/>
        <a:ext cx="1545106" cy="904550"/>
      </dsp:txXfrm>
    </dsp:sp>
    <dsp:sp modelId="{13B3E85B-930F-4CD7-99D8-E59B6DBB6FC6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008834" y="1912856"/>
        <a:ext cx="237646" cy="238286"/>
      </dsp:txXfrm>
    </dsp:sp>
    <dsp:sp modelId="{564340FB-FA70-4CF0-A5C1-EEBB763B2A7F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Elasticsearch</a:t>
          </a:r>
        </a:p>
      </dsp:txBody>
      <dsp:txXfrm>
        <a:off x="4517393" y="1579724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2020-11-08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2020-11-08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You will find resources at the end of the presentation</a:t>
            </a:r>
          </a:p>
          <a:p>
            <a:r>
              <a:rPr lang="en-US" dirty="0"/>
              <a:t>2. It’s not necessary to know the theory of category to get benefits from monads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Difficult problems require an inventive solution, and TRIZ provides a range of strategies and tools for finding these inventive solutions. We’ll focus just on a few techniques that are extremely helpful for programmers,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like solving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But usually, we can’t find an appropriate pattern or ready-made solution.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You still require thinking, but it gives you a directions to appropriate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TRIZ is not an insight. </a:t>
            </a:r>
            <a:r>
              <a:rPr lang="en-US" dirty="0" err="1"/>
              <a:t>Altshuller</a:t>
            </a:r>
            <a:r>
              <a:rPr lang="en-US" dirty="0"/>
              <a:t> reviewed plenty of patents and found some correlations between problems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way to create ideal system from scratch</a:t>
            </a:r>
          </a:p>
          <a:p>
            <a:r>
              <a:rPr lang="en-US" dirty="0"/>
              <a:t>2. We’re developing and reaching the perfect result?</a:t>
            </a:r>
          </a:p>
          <a:p>
            <a:r>
              <a:rPr lang="en-US" dirty="0"/>
              <a:t>3. What should we do to reach “the next step” to ideal final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reason of valuable functions we can’t get rid of this system.</a:t>
            </a:r>
          </a:p>
          <a:p>
            <a:r>
              <a:rPr lang="en-US" dirty="0"/>
              <a:t>We need to find out how to deal with harm and keep value.</a:t>
            </a:r>
          </a:p>
          <a:p>
            <a:r>
              <a:rPr lang="en-US" dirty="0"/>
              <a:t>TRIZ is about solving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ARIZ contains 85 steps</a:t>
            </a:r>
          </a:p>
          <a:p>
            <a:r>
              <a:rPr lang="en-US" dirty="0"/>
              <a:t>Take V1, find contradiction, use tools to solve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2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to review all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is not perfect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7F8AA-27FD-48DD-8627-CBD202BC9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9486-9110-4F52-9536-EC04B84A03C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Contradiction: SSO via SAML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0C30EE-A671-4C2E-97B6-598426E2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48941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14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8068-20A7-465D-8180-6E398A3896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High Level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38DC0-1824-40F5-B8B4-6C1856A8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52F-7617-405E-A012-E3D9CD7D5AA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Concrete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BDED2-4F8F-4BB5-BFF1-A3A027B7FA8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C169625-C5C8-4343-8D6C-6F870154D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530421"/>
              </p:ext>
            </p:extLst>
          </p:nvPr>
        </p:nvGraphicFramePr>
        <p:xfrm>
          <a:off x="644525" y="1676468"/>
          <a:ext cx="3379305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182AA8-AE60-4A4D-9DC7-A7C0B4C0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778361"/>
              </p:ext>
            </p:extLst>
          </p:nvPr>
        </p:nvGraphicFramePr>
        <p:xfrm>
          <a:off x="4777613" y="1676468"/>
          <a:ext cx="3721862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6CA595-AFF2-4740-9C1C-6E444818DDC0}"/>
              </a:ext>
            </a:extLst>
          </p:cNvPr>
          <p:cNvSpPr/>
          <p:nvPr/>
        </p:nvSpPr>
        <p:spPr>
          <a:xfrm>
            <a:off x="3478557" y="1854378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86063B-839B-475B-921D-582F423808C2}"/>
              </a:ext>
            </a:extLst>
          </p:cNvPr>
          <p:cNvSpPr/>
          <p:nvPr/>
        </p:nvSpPr>
        <p:spPr>
          <a:xfrm rot="10800000">
            <a:off x="3478557" y="3969861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uilding Brick Wall">
            <a:extLst>
              <a:ext uri="{FF2B5EF4-FFF2-40B4-BE49-F238E27FC236}">
                <a16:creationId xmlns:a16="http://schemas.microsoft.com/office/drawing/2014/main" id="{71AC4FB6-9B72-4D5E-A2D9-D88223277C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6977" y="2638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6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64B4-CBEF-47F6-925F-D9BDE7E8FF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7CA0C-AD52-4647-B1B9-7700FF6F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41844-A816-48D7-8ECC-AF9E1B2E10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9CC8-5F89-4BCC-983C-9E273384D1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40 Inventive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8DC3B-BB89-45A8-B029-08A93918D27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(+) Security / (-)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209E36-34B8-4802-A2D0-B56A2905BF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Matrix of Contradictions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9DBE0-C684-4DD4-AA78-FB847C41531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 suite of tips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F9327-13B9-4903-9884-45BAB58E8C2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Headers: Parameters of a system</a:t>
            </a:r>
          </a:p>
          <a:p>
            <a:r>
              <a:rPr lang="en-US" dirty="0"/>
              <a:t>Cells: Suitable Inventive Principles</a:t>
            </a:r>
          </a:p>
        </p:txBody>
      </p:sp>
    </p:spTree>
    <p:extLst>
      <p:ext uri="{BB962C8B-B14F-4D97-AF65-F5344CB8AC3E}">
        <p14:creationId xmlns:p14="http://schemas.microsoft.com/office/powerpoint/2010/main" val="1785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uiExpand="1" build="p"/>
      <p:bldP spid="9" grpId="0" build="p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A1DE4-DD13-45F9-940F-9EBE8BAC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4BC678-CE2B-4FB0-A9C1-077EBE9836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1B3B21-E2DE-4D6E-B05C-1052F6F08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8884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AB9B679B-8D01-442E-AA44-B2F074694F6E}"/>
              </a:ext>
            </a:extLst>
          </p:cNvPr>
          <p:cNvSpPr/>
          <p:nvPr/>
        </p:nvSpPr>
        <p:spPr>
          <a:xfrm>
            <a:off x="3319670" y="1504950"/>
            <a:ext cx="2577547" cy="2133600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952613-6666-4A63-AEB7-058B7297DB8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All tests are independent from Elasticsearch</a:t>
            </a:r>
          </a:p>
          <a:p>
            <a:pPr lvl="1"/>
            <a:r>
              <a:rPr lang="en-US" dirty="0"/>
              <a:t>(+) Easy to run these tests: </a:t>
            </a:r>
            <a:r>
              <a:rPr lang="en-US" b="1" dirty="0"/>
              <a:t>Convenience</a:t>
            </a:r>
          </a:p>
          <a:p>
            <a:pPr lvl="1"/>
            <a:r>
              <a:rPr lang="en-US" dirty="0"/>
              <a:t>(-) Have to “reimplement” some features of Elasticsearch: </a:t>
            </a:r>
            <a:r>
              <a:rPr lang="en-US" b="1" dirty="0"/>
              <a:t>External Risks</a:t>
            </a:r>
          </a:p>
          <a:p>
            <a:r>
              <a:rPr lang="en-US" b="1" dirty="0"/>
              <a:t>Each entity has a representation on each level</a:t>
            </a:r>
          </a:p>
          <a:p>
            <a:pPr lvl="1"/>
            <a:r>
              <a:rPr lang="en-US" dirty="0"/>
              <a:t>(+) Easy to deal with changes in model: </a:t>
            </a:r>
            <a:r>
              <a:rPr lang="en-US" b="1" dirty="0"/>
              <a:t>Flexibility</a:t>
            </a:r>
          </a:p>
          <a:p>
            <a:pPr lvl="1"/>
            <a:r>
              <a:rPr lang="en-US" dirty="0"/>
              <a:t>(-) Have to write mappings and duplicate changes: </a:t>
            </a:r>
            <a:r>
              <a:rPr lang="en-US" b="1" dirty="0"/>
              <a:t>Cost</a:t>
            </a:r>
            <a:r>
              <a:rPr lang="ru-RU" b="1" dirty="0"/>
              <a:t> </a:t>
            </a:r>
            <a:r>
              <a:rPr lang="en-US" b="1" dirty="0"/>
              <a:t>of action</a:t>
            </a:r>
          </a:p>
          <a:p>
            <a:r>
              <a:rPr lang="en-US" b="1" dirty="0"/>
              <a:t>Expose Nest library to Business Logic layer implicitly</a:t>
            </a:r>
          </a:p>
          <a:p>
            <a:pPr lvl="1"/>
            <a:r>
              <a:rPr lang="en-US" dirty="0"/>
              <a:t>(+) We can cover by tests all business cases: </a:t>
            </a:r>
            <a:r>
              <a:rPr lang="en-US" b="1" dirty="0"/>
              <a:t>Reliability</a:t>
            </a:r>
          </a:p>
          <a:p>
            <a:pPr lvl="1"/>
            <a:r>
              <a:rPr lang="en-US" dirty="0"/>
              <a:t>(-) It’s hard to find business logic itself among boilerplate code: </a:t>
            </a:r>
            <a:r>
              <a:rPr lang="en-US" b="1" dirty="0"/>
              <a:t>Complexity of the system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A10C6-DDB5-4C8D-BC34-D58DEC65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C1FA5-B07F-4254-B762-DBC57127CF8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example: contradictions</a:t>
            </a:r>
          </a:p>
        </p:txBody>
      </p:sp>
    </p:spTree>
    <p:extLst>
      <p:ext uri="{BB962C8B-B14F-4D97-AF65-F5344CB8AC3E}">
        <p14:creationId xmlns:p14="http://schemas.microsoft.com/office/powerpoint/2010/main" val="252836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CE8B9-D5A4-4551-8F43-DF942317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E7133-DB4F-42C7-88CC-45E3B0D1875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47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236E9-CC86-4DC7-918C-EC0E8E57F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B26FB-2B81-469B-BB38-4C834D7A34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find contradictions?</a:t>
            </a:r>
          </a:p>
        </p:txBody>
      </p:sp>
    </p:spTree>
    <p:extLst>
      <p:ext uri="{BB962C8B-B14F-4D97-AF65-F5344CB8AC3E}">
        <p14:creationId xmlns:p14="http://schemas.microsoft.com/office/powerpoint/2010/main" val="377759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6D6C1D-730C-40D2-9C41-BCA271D0424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#TBD Use Draw.IO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F339C-1A6A-45E9-A78E-CAB7AEF4F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62607C-FC6A-49FD-8E31-2D406F87618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</a:t>
            </a:r>
          </a:p>
        </p:txBody>
      </p:sp>
    </p:spTree>
    <p:extLst>
      <p:ext uri="{BB962C8B-B14F-4D97-AF65-F5344CB8AC3E}">
        <p14:creationId xmlns:p14="http://schemas.microsoft.com/office/powerpoint/2010/main" val="159482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Inventive Programming by TRIZ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Aleksandr Kugushev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Aleksandr Kugushev</a:t>
            </a:r>
            <a:endParaRPr lang="en-HU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dirty="0"/>
              <a:t>EPAM SYSTEMS, </a:t>
            </a:r>
          </a:p>
          <a:p>
            <a:r>
              <a:rPr lang="en-US" sz="1200" dirty="0"/>
              <a:t>LEAD SOFTWARE ENGINEER</a:t>
            </a:r>
            <a:endParaRPr lang="en-HU" sz="1200" dirty="0"/>
          </a:p>
        </p:txBody>
      </p:sp>
      <p:pic>
        <p:nvPicPr>
          <p:cNvPr id="3" name="Picture Placeholder 2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15085B3A-9225-490A-A010-B3522C100A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1292" r="9150" b="-1292"/>
          <a:stretch/>
        </p:blipFill>
        <p:spPr>
          <a:xfrm>
            <a:off x="930447" y="1381313"/>
            <a:ext cx="1828800" cy="1828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091D0-3302-4E32-B715-480B5D4939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an introduction to TRIZ</a:t>
            </a:r>
          </a:p>
          <a:p>
            <a:r>
              <a:rPr lang="en-US" dirty="0"/>
              <a:t>Not required to know TRIZ</a:t>
            </a:r>
          </a:p>
          <a:p>
            <a:r>
              <a:rPr lang="en-US" dirty="0"/>
              <a:t>Pragmatic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1C4B-45AD-489E-A233-A6B0107C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804D2-D097-47DF-9B59-D260653F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88014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61B2954-BE60-4237-AF30-5EA2A307FC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BBA6F-FFB3-44D4-BC6A-8FC9DF82A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89E3F8-B038-4486-B6FD-40ACA5E636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0CBAFCD-B7C0-4C0C-9562-6E47883B8AB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E357255-BFF8-44C5-88E6-F6787FCA7926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Construct applications by combining building blocks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2F1EA4-8FAE-4931-9ED7-01C0ED4AB7F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Classical patterns are not enough. Require </a:t>
            </a:r>
            <a:r>
              <a:rPr lang="en-US" i="1" dirty="0"/>
              <a:t>solving inventive problems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798052-DA1C-4CFF-ACCE-9E0261702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2278333"/>
            <a:ext cx="2851068" cy="21383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76BF08B-808E-4B5D-85DF-1B1E899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2278347"/>
            <a:ext cx="2851069" cy="2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8" grpId="0" build="p"/>
      <p:bldP spid="49" grpId="0" build="p"/>
      <p:bldP spid="5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9CB9-ADA8-4A86-8211-49CF079F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F964F0-EA45-418A-9DD5-BE8470E4D2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What is an inventive problem?</a:t>
            </a:r>
          </a:p>
        </p:txBody>
      </p:sp>
      <p:pic>
        <p:nvPicPr>
          <p:cNvPr id="15" name="Picture 1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71F6B692-E4E3-4340-8BC7-8FD6F6D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22E6-9708-4794-8EAE-DCCEF7B1903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How to solve an inventive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0027-8A67-4ECD-A567-E460E977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DB3C1-921C-48EE-AC46-F21C287714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Read a manual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48033-453D-4A13-8A70-78170243C33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Get a Tip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4D2455-0E79-4EBC-B21D-3BE38FCFC78A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6A8FBF-E26D-4EAE-B4EC-97A85B320A7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TRIZ</a:t>
            </a:r>
          </a:p>
        </p:txBody>
      </p:sp>
      <p:pic>
        <p:nvPicPr>
          <p:cNvPr id="13" name="Picture 12" descr="A picture containing indoor, person, holding, standing&#10;&#10;Description automatically generated">
            <a:extLst>
              <a:ext uri="{FF2B5EF4-FFF2-40B4-BE49-F238E27FC236}">
                <a16:creationId xmlns:a16="http://schemas.microsoft.com/office/drawing/2014/main" id="{4CC60E25-70BF-4269-AFCB-C6072DD59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2318044"/>
            <a:ext cx="2859609" cy="2144707"/>
          </a:xfrm>
          <a:prstGeom prst="rect">
            <a:avLst/>
          </a:prstGeom>
        </p:spPr>
      </p:pic>
      <p:pic>
        <p:nvPicPr>
          <p:cNvPr id="15" name="Picture 14" descr="A child looking at the camera&#10;&#10;Description automatically generated">
            <a:extLst>
              <a:ext uri="{FF2B5EF4-FFF2-40B4-BE49-F238E27FC236}">
                <a16:creationId xmlns:a16="http://schemas.microsoft.com/office/drawing/2014/main" id="{B7C8BC00-7210-484F-9F97-4647E0BD9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4" y="2318044"/>
            <a:ext cx="2859610" cy="21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38AD5E-12B3-4C37-AC47-EC155D4AC68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TRIZ in its classical form was developed by the Soviet inventor </a:t>
            </a:r>
            <a:r>
              <a:rPr lang="en-US" sz="1800" dirty="0" err="1"/>
              <a:t>Genrich</a:t>
            </a:r>
            <a:r>
              <a:rPr lang="en-US" sz="1800" dirty="0"/>
              <a:t> </a:t>
            </a:r>
            <a:r>
              <a:rPr lang="en-US" sz="1800" dirty="0" err="1"/>
              <a:t>Altshuller</a:t>
            </a:r>
            <a:r>
              <a:rPr lang="en-US" sz="1800" dirty="0"/>
              <a:t> and his associates.</a:t>
            </a:r>
          </a:p>
          <a:p>
            <a:pPr marL="0" indent="0">
              <a:buNone/>
            </a:pPr>
            <a:r>
              <a:rPr lang="en-US" sz="1800" dirty="0"/>
              <a:t>By 1969, </a:t>
            </a:r>
            <a:r>
              <a:rPr lang="en-US" sz="1800" dirty="0" err="1"/>
              <a:t>Altshuller</a:t>
            </a:r>
            <a:r>
              <a:rPr lang="en-US" sz="1800" dirty="0"/>
              <a:t> had reviewed about </a:t>
            </a:r>
            <a:r>
              <a:rPr lang="en-US" sz="1800" b="1" dirty="0"/>
              <a:t>40,000 patent</a:t>
            </a:r>
            <a:r>
              <a:rPr lang="en-US" sz="1800" dirty="0"/>
              <a:t> abstracts in order to find out in what way the innovation had taken place and developed the concept of technical contradictions, the concept of ideality of a system, contradiction matrix, and 40 principles of invention</a:t>
            </a:r>
          </a:p>
        </p:txBody>
      </p:sp>
      <p:pic>
        <p:nvPicPr>
          <p:cNvPr id="29" name="Picture Placeholder 28" descr="A picture containing window, person, glass, group&#10;&#10;Description automatically generated">
            <a:extLst>
              <a:ext uri="{FF2B5EF4-FFF2-40B4-BE49-F238E27FC236}">
                <a16:creationId xmlns:a16="http://schemas.microsoft.com/office/drawing/2014/main" id="{13884530-495F-469E-AA87-366EA34A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31465"/>
          <a:stretch/>
        </p:blipFill>
        <p:spPr>
          <a:xfrm>
            <a:off x="0" y="848819"/>
            <a:ext cx="3984625" cy="393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595A-6927-47BE-AC1B-635E1409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12E962-33CE-4D2A-AE6D-8111E01C9FE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TRIZ</a:t>
            </a:r>
          </a:p>
        </p:txBody>
      </p:sp>
    </p:spTree>
    <p:extLst>
      <p:ext uri="{BB962C8B-B14F-4D97-AF65-F5344CB8AC3E}">
        <p14:creationId xmlns:p14="http://schemas.microsoft.com/office/powerpoint/2010/main" val="135341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9BE2-D245-4197-9E21-A1739B1B6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CC91-9E2F-44A7-8ED6-B2C0121555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AA2B79-E4C5-4238-9F92-0F1804EB8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311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C690E30-FD2D-40F1-8409-C489A57BA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5C595-E0CC-490B-9F8A-03111742C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78E5B9-E2C9-4330-AFAB-835A635E1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1416D-C072-414F-A8A0-AA50FFF41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4D281-1B6E-4D14-802E-3A9CF19AB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596635-E005-49CE-9024-59DC632D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7021D-70F8-4A12-BB94-96C385AD3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49CF3-22E9-4FF0-9CE8-4265F6CCC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8B5CA6-3FB4-4462-B4F9-08E65EA7C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5BB709-CAB5-4160-A9B4-A632B4C6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7AC90E1-8C0E-40E7-98F5-7A3716539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60A56-FC35-4E88-BA1A-9E1B9E51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E51273-4FB3-41F4-A786-A5C69B37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E38CD4-EECE-49C7-9135-E98A3C6F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10F4A3-1AED-4920-B847-6DF65DB7D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65D93-036F-4B0B-82C9-C88B8785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E7DC03-1C54-44AC-8A6A-BA0A37B6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BF1E57-B74E-4BB1-9E86-E35794587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1809</TotalTime>
  <Words>583</Words>
  <Application>Microsoft Office PowerPoint</Application>
  <PresentationFormat>On-screen Show (16:9)</PresentationFormat>
  <Paragraphs>121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347</cp:revision>
  <dcterms:created xsi:type="dcterms:W3CDTF">2018-01-26T19:23:30Z</dcterms:created>
  <dcterms:modified xsi:type="dcterms:W3CDTF">2020-11-08T12:51:05Z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